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8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16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CE21-5901-4034-8412-892B6B10EEB0}" type="datetimeFigureOut">
              <a:rPr lang="en-US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616C8-9866-449F-A10A-7C9EA52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69BDA-B2E5-4998-A38E-B468FEB3E6DD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6BB6D-C6FD-4BF1-8DC3-430508A6FB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4A726-9812-49EC-8F2D-69C9D5FD4554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7A8DE-2997-4952-950F-6AEE3B4515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77AAA-B4A9-450C-BABF-DBF3C00653B3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8543E-7F4E-49BF-A082-EFFEEE2F9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A5363-F932-46DB-8708-67AF44322E37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74DD9-0D1F-4C23-928A-CC32CAAA6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DE68B-463C-4823-9A15-3E4590E16F81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DC2A1-E4B3-43E7-8B8B-3DF9793346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7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74794-7112-4E1E-82E1-498540C50C4E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E21B-6B4F-4B8A-A792-8B30D8C8ED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670D6-EDC9-42FF-BFCA-FD1EE9B41EDB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DA48E-4477-4D55-9FFE-63AF0681D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6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1870F-9FCE-4071-BAB2-A065BFE4578B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49D08-7D19-43AE-B1E4-5AFB53662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1C91F-F12A-4FE8-8F5A-2B092EED0CA1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265D9-D92B-4032-A0FE-1C98B365F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A3081-23EB-49F5-90E3-DF6689B3532A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1AD1C-E67C-4985-8500-65A375352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F23EF-5555-4FD8-AE49-36AD093FA9D3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5DCE-2140-4A06-A12A-ADB42C440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8631B7-40AC-4DA3-A342-F62EFDC25A32}" type="datetimeFigureOut">
              <a:rPr lang="en-US" smtClean="0"/>
              <a:pPr>
                <a:defRPr/>
              </a:pPr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467FFC-7DAE-4E73-B83F-178A60F61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" y="-24713"/>
            <a:ext cx="9104743" cy="680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Hộp Văn bản 4"/>
          <p:cNvSpPr txBox="1"/>
          <p:nvPr/>
        </p:nvSpPr>
        <p:spPr>
          <a:xfrm>
            <a:off x="685800" y="1295400"/>
            <a:ext cx="7696200" cy="4676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                  </a:t>
            </a:r>
          </a:p>
          <a:p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                 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TRƯỜNG MẦM NON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HOA SỮA</a:t>
            </a:r>
            <a:endParaRPr lang="en-US" sz="32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 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143000" y="1550237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Đề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tài: NBPB.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Màu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vàng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–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Màu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đỏ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371600" y="3295473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rgbClr val="00B050"/>
                </a:solidFill>
                <a:latin typeface="+mj-lt"/>
              </a:rPr>
              <a:t>Đối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tượng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: 24-36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Tháng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3200" dirty="0" err="1">
                <a:solidFill>
                  <a:srgbClr val="00B050"/>
                </a:solidFill>
                <a:latin typeface="+mj-lt"/>
              </a:rPr>
              <a:t>Thời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gian: 12- 15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phút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3200" dirty="0">
                <a:solidFill>
                  <a:srgbClr val="00B050"/>
                </a:solidFill>
                <a:latin typeface="+mj-lt"/>
              </a:rPr>
              <a:t>Giáo viên: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Nguyễn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Thị</a:t>
            </a:r>
            <a:r>
              <a:rPr lang="en-US" sz="3200" smtClean="0">
                <a:solidFill>
                  <a:srgbClr val="00B050"/>
                </a:solidFill>
                <a:latin typeface="+mj-lt"/>
              </a:rPr>
              <a:t> Loan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5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597365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6230">
            <a:off x="-419100" y="4292501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1" y="3408328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726745z5gcpj5cv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96218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514600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en-US" dirty="0" smtClean="0"/>
              <a:t>CHÂN THÀNH CẢM ƠN CÁC CÔ GIÁO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CHÚC CÁC CON CHĂM NGOAN HỌC GIỎI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HOẠT ĐỘNG 1: TRÒ CHUYỆN,GÂY HỨNG THÚ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HOẠT ĐỘNG 2:</a:t>
            </a:r>
            <a:br>
              <a:rPr lang="en-US" dirty="0" smtClean="0"/>
            </a:br>
            <a:r>
              <a:rPr lang="en-US" dirty="0" smtClean="0"/>
              <a:t>NHẬN BIẾT MÀU ĐỎ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7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NHẬN BIẾT MÀU VÀNG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001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151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15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17"/>
            <a:ext cx="9144000" cy="6413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17"/>
            <a:ext cx="9067800" cy="64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848600" cy="586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772400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696200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7" y="0"/>
            <a:ext cx="8991600" cy="678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HOẠT ĐỘNG 3: TRÒ CHƠI</a:t>
            </a:r>
            <a:endParaRPr lang="en-US" dirty="0"/>
          </a:p>
        </p:txBody>
      </p:sp>
      <p:pic>
        <p:nvPicPr>
          <p:cNvPr id="5" name="Don Nguyễn – LK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934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642551"/>
            <a:ext cx="7772400" cy="1338649"/>
          </a:xfrm>
        </p:spPr>
        <p:txBody>
          <a:bodyPr/>
          <a:lstStyle/>
          <a:p>
            <a:r>
              <a:rPr lang="en-US" dirty="0" smtClean="0"/>
              <a:t>HOẠT ĐỘNG 4: KẾT THÚC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40970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967335"/>
            <a:ext cx="6705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CÔ NHẬN XÉT,GIÁO DỤC TRẺ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3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76</Words>
  <Application>Microsoft Office PowerPoint</Application>
  <PresentationFormat>On-screen Show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HOẠT ĐỘNG 1: TRÒ CHUYỆN,GÂY HỨNG THÚ</vt:lpstr>
      <vt:lpstr>HOẠT ĐỘNG 2: NHẬN BIẾT MÀU ĐỎ</vt:lpstr>
      <vt:lpstr>NHẬN BIẾT MÀU VÀNG</vt:lpstr>
      <vt:lpstr>PowerPoint Presentation</vt:lpstr>
      <vt:lpstr>PowerPoint Presentation</vt:lpstr>
      <vt:lpstr>PowerPoint Presentation</vt:lpstr>
      <vt:lpstr>HOẠT ĐỘNG 3: TRÒ CHƠI</vt:lpstr>
      <vt:lpstr>HOẠT ĐỘNG 4: KẾT THÚC</vt:lpstr>
      <vt:lpstr>CHÂN THÀNH CẢM ƠN CÁC CÔ GIÁO  CHÚC CÁC CON CHĂM NGOAN HỌC GIỎI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MTC</cp:lastModifiedBy>
  <cp:revision>35</cp:revision>
  <dcterms:created xsi:type="dcterms:W3CDTF">2016-04-19T03:48:41Z</dcterms:created>
  <dcterms:modified xsi:type="dcterms:W3CDTF">2022-05-26T14:51:48Z</dcterms:modified>
</cp:coreProperties>
</file>