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57" r:id="rId4"/>
    <p:sldId id="260" r:id="rId5"/>
    <p:sldId id="261" r:id="rId6"/>
    <p:sldId id="264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11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63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76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03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33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0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794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28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36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97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503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87BFD-B21C-4F13-A765-0E487C592AC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44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87BFD-B21C-4F13-A765-0E487C592ACF}" type="datetimeFigureOut">
              <a:rPr lang="en-US" smtClean="0"/>
              <a:t>5/28/2022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1E0B3-46FE-4349-911F-12C291608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9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632" y="152400"/>
            <a:ext cx="8991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LQCC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b-d-đ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-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Sang</a:t>
            </a:r>
          </a:p>
        </p:txBody>
      </p:sp>
    </p:spTree>
    <p:extLst>
      <p:ext uri="{BB962C8B-B14F-4D97-AF65-F5344CB8AC3E}">
        <p14:creationId xmlns:p14="http://schemas.microsoft.com/office/powerpoint/2010/main" val="414765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:\Users\Welcome\Pictures\hinh nen\hinh nen\1_-oHBvQ4NyvZJeFwRChNXtA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336"/>
            <a:ext cx="9172447" cy="687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48000" y="1115568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28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143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28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67400" y="111252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1600200"/>
            <a:ext cx="457200" cy="27432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00600" y="1600200"/>
            <a:ext cx="457200" cy="27432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20000" y="1447800"/>
            <a:ext cx="457200" cy="2895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971800" y="1143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7030A0"/>
                </a:solidFill>
                <a:latin typeface=".VnAvant" pitchFamily="34" charset="0"/>
              </a:rPr>
              <a:t>o</a:t>
            </a:r>
            <a:endParaRPr lang="en-US" sz="287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1143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7030A0"/>
                </a:solidFill>
                <a:latin typeface=".VnAvant" pitchFamily="34" charset="0"/>
              </a:rPr>
              <a:t>o</a:t>
            </a:r>
            <a:endParaRPr lang="en-US" sz="287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1200" y="1143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7030A0"/>
                </a:solidFill>
                <a:latin typeface=".VnAvant" pitchFamily="34" charset="0"/>
              </a:rPr>
              <a:t>o</a:t>
            </a:r>
            <a:endParaRPr lang="en-US" sz="287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62800" y="1676400"/>
            <a:ext cx="1066800" cy="381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51"/>
            <a:ext cx="9107424" cy="6802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0392" y="20574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7344" y="762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11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5152" y="41910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8" name="Rectangle 7"/>
          <p:cNvSpPr/>
          <p:nvPr/>
        </p:nvSpPr>
        <p:spPr>
          <a:xfrm>
            <a:off x="3352800" y="85344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>
                <a:solidFill>
                  <a:srgbClr val="7030A0"/>
                </a:solidFill>
                <a:latin typeface=".VnAvant" pitchFamily="34" charset="0"/>
              </a:rPr>
              <a:t>B</a:t>
            </a:r>
            <a:endParaRPr lang="en-US" sz="166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91200" y="195851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002060"/>
                </a:solidFill>
                <a:latin typeface=".VnAristote" pitchFamily="34" charset="0"/>
              </a:rPr>
              <a:t>b</a:t>
            </a:r>
            <a:endParaRPr lang="en-US" sz="11500" b="1" dirty="0">
              <a:solidFill>
                <a:srgbClr val="002060"/>
              </a:solidFill>
              <a:latin typeface=".VnAristote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52800" y="20574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>
                <a:solidFill>
                  <a:srgbClr val="7030A0"/>
                </a:solidFill>
                <a:latin typeface=".VnAvant" pitchFamily="34" charset="0"/>
              </a:rPr>
              <a:t>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52800" y="4200144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600" b="1" dirty="0" smtClean="0">
                <a:solidFill>
                  <a:srgbClr val="7030A0"/>
                </a:solidFill>
                <a:latin typeface=".VnAvant" pitchFamily="34" charset="0"/>
              </a:rPr>
              <a:t>§</a:t>
            </a:r>
            <a:endParaRPr lang="en-US" sz="166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91200" y="22098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 smtClean="0">
                <a:solidFill>
                  <a:srgbClr val="002060"/>
                </a:solidFill>
                <a:latin typeface=".VnAristote" pitchFamily="34" charset="0"/>
              </a:rPr>
              <a:t>d</a:t>
            </a:r>
            <a:endParaRPr lang="en-US" sz="11500" b="1" dirty="0">
              <a:solidFill>
                <a:srgbClr val="002060"/>
              </a:solidFill>
              <a:latin typeface=".VnAristote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1200" y="4267200"/>
            <a:ext cx="1371600" cy="243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solidFill>
                  <a:srgbClr val="002060"/>
                </a:solidFill>
                <a:latin typeface=".VnAristote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92012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" y="0"/>
            <a:ext cx="9140072" cy="6856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7620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i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86400" y="2286000"/>
            <a:ext cx="838200" cy="224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t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0" y="3962400"/>
            <a:ext cx="1286256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®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58568" y="946404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2400" y="1676400"/>
            <a:ext cx="762000" cy="2019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9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199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0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" y="-9144"/>
            <a:ext cx="9154163" cy="686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videoplayback (24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3505200"/>
            <a:ext cx="1388533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6706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TC: </a:t>
            </a:r>
            <a:r>
              <a:rPr lang="en-US" dirty="0" err="1" smtClean="0">
                <a:solidFill>
                  <a:srgbClr val="FF0000"/>
                </a:solidFill>
              </a:rPr>
              <a:t>Đội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nào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nhất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7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389465" y="5269291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m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782889" y="5276212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b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2660777" y="5269291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dirty="0">
                <a:solidFill>
                  <a:srgbClr val="000000"/>
                </a:solidFill>
              </a:rPr>
              <a:t>¸</a:t>
            </a:r>
            <a:endParaRPr kumimoji="0" lang="en-US" sz="9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566002" y="5269291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o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86300" y="5287896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g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521325" y="5269608"/>
            <a:ext cx="87788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noProof="0" dirty="0" smtClean="0">
                <a:solidFill>
                  <a:srgbClr val="000000"/>
                </a:solidFill>
              </a:rPr>
              <a:t>Ê</a:t>
            </a:r>
            <a:endParaRPr kumimoji="0" lang="en-US" sz="96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815340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454" y="-64008"/>
            <a:ext cx="9339263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sosceles Triangle 5">
            <a:hlinkClick r:id="rId4" action="ppaction://hlinksldjump"/>
          </p:cNvPr>
          <p:cNvSpPr>
            <a:spLocks noChangeArrowheads="1"/>
          </p:cNvSpPr>
          <p:nvPr/>
        </p:nvSpPr>
        <p:spPr bwMode="auto">
          <a:xfrm flipH="1">
            <a:off x="4390009" y="2095"/>
            <a:ext cx="4876800" cy="6856413"/>
          </a:xfrm>
          <a:prstGeom prst="triangle">
            <a:avLst>
              <a:gd name="adj" fmla="val 759"/>
            </a:avLst>
          </a:prstGeom>
          <a:solidFill>
            <a:srgbClr val="FF00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3463925" y="838200"/>
            <a:ext cx="205740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1</a:t>
            </a: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810468" y="2514600"/>
            <a:ext cx="2123054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3</a:t>
            </a:r>
          </a:p>
        </p:txBody>
      </p:sp>
      <p:sp>
        <p:nvSpPr>
          <p:cNvPr id="5" name="Isosceles Triangle 4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-38926" y="-19241"/>
            <a:ext cx="4564063" cy="6856413"/>
          </a:xfrm>
          <a:prstGeom prst="triangle">
            <a:avLst>
              <a:gd name="adj" fmla="val 759"/>
            </a:avLst>
          </a:prstGeom>
          <a:solidFill>
            <a:srgbClr val="FFFF00"/>
          </a:solidFill>
          <a:ln w="25400" algn="ctr">
            <a:solidFill>
              <a:srgbClr val="89A4A7"/>
            </a:solidFill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115888" y="2373313"/>
            <a:ext cx="205740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3198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9" grpId="0"/>
      <p:bldP spid="5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819400"/>
            <a:ext cx="8229600" cy="1143000"/>
          </a:xfrm>
        </p:spPr>
        <p:txBody>
          <a:bodyPr>
            <a:noAutofit/>
          </a:bodyPr>
          <a:lstStyle/>
          <a:p>
            <a:r>
              <a:rPr lang="en-US" sz="138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13800" b="1" dirty="0" err="1" smtClean="0">
                <a:solidFill>
                  <a:srgbClr val="FF0000"/>
                </a:solidFill>
                <a:latin typeface=".VnAvant" pitchFamily="34" charset="0"/>
              </a:rPr>
              <a:t>¸o</a:t>
            </a:r>
            <a:r>
              <a:rPr lang="en-US" sz="13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13800" b="1" dirty="0" err="1" smtClean="0">
                <a:solidFill>
                  <a:srgbClr val="FF0000"/>
                </a:solidFill>
                <a:latin typeface=".VnAvant" pitchFamily="34" charset="0"/>
              </a:rPr>
              <a:t>gÊm</a:t>
            </a:r>
            <a:endParaRPr lang="en-US" sz="13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1752600" y="2286000"/>
            <a:ext cx="80327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.VnAvant" pitchFamily="34" charset="0"/>
              </a:rPr>
              <a:t>a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2930525" y="2279809"/>
            <a:ext cx="80327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.VnAvant" pitchFamily="34" charset="0"/>
              </a:rPr>
              <a:t>o</a:t>
            </a:r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5715000" y="2286000"/>
            <a:ext cx="803275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kern="0" dirty="0">
                <a:solidFill>
                  <a:srgbClr val="002060"/>
                </a:solidFill>
              </a:rPr>
              <a:t>©</a:t>
            </a:r>
            <a:endParaRPr kumimoji="0" lang="en-US" sz="13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0070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Cô chia trẻ thành 4 nhóm. Cô phát cho mỗi nhóm 1 bảng đã gắn các thẻ chữ và yêu cầu trẻ tìm những chữ đã được học.</a:t>
            </a:r>
            <a: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/>
            </a:r>
            <a:br>
              <a:rPr lang="en-US" sz="2800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04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0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3463925" y="838200"/>
            <a:ext cx="205740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3733800" y="1737519"/>
            <a:ext cx="533400" cy="2667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0" y="1158081"/>
            <a:ext cx="2057400" cy="35663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«</a:t>
            </a:r>
            <a:r>
              <a:rPr lang="en-US" sz="28700" b="1" dirty="0" smtClean="0">
                <a:solidFill>
                  <a:srgbClr val="0070C0"/>
                </a:solidFill>
                <a:latin typeface=".VnAvant" pitchFamily="34" charset="0"/>
              </a:rPr>
              <a:t>o</a:t>
            </a:r>
            <a:endParaRPr lang="en-US" b="1" dirty="0">
              <a:solidFill>
                <a:srgbClr val="0070C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1524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287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1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525" y="-33528"/>
            <a:ext cx="9418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400" y="13716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28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0600" y="12954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28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53200" y="1775460"/>
            <a:ext cx="445008" cy="274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66800" y="1790700"/>
            <a:ext cx="457200" cy="27432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90600" y="13716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7030A0"/>
                </a:solidFill>
                <a:latin typeface=".VnAvant" pitchFamily="34" charset="0"/>
              </a:rPr>
              <a:t>o</a:t>
            </a:r>
            <a:endParaRPr lang="en-US" sz="28700" b="1" dirty="0">
              <a:solidFill>
                <a:srgbClr val="7030A0"/>
              </a:solidFill>
              <a:latin typeface=".VnAvant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4400" y="12954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00B050"/>
                </a:solidFill>
                <a:latin typeface=".VnAvant" pitchFamily="34" charset="0"/>
              </a:rPr>
              <a:t>o</a:t>
            </a:r>
            <a:endParaRPr lang="en-US" sz="28700" b="1" dirty="0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05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6" grpId="0" animBg="1"/>
      <p:bldP spid="12" grpId="0" animBg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71800" y="1524000"/>
            <a:ext cx="23622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287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3400" y="2209800"/>
            <a:ext cx="1143000" cy="3048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0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895600" y="15240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7" name="Rectangle 6"/>
          <p:cNvSpPr/>
          <p:nvPr/>
        </p:nvSpPr>
        <p:spPr>
          <a:xfrm>
            <a:off x="2819400" y="1524000"/>
            <a:ext cx="2362200" cy="3581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700" b="1" dirty="0" smtClean="0">
                <a:solidFill>
                  <a:srgbClr val="00B050"/>
                </a:solidFill>
                <a:latin typeface=".VnAvant" pitchFamily="34" charset="0"/>
              </a:rPr>
              <a:t>o</a:t>
            </a:r>
            <a:endParaRPr lang="en-US" sz="28700" b="1" dirty="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48200" y="1828800"/>
            <a:ext cx="457200" cy="289560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91000" y="1981200"/>
            <a:ext cx="1066800" cy="381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2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118</Words>
  <Application>Microsoft Office PowerPoint</Application>
  <PresentationFormat>On-screen Show (4:3)</PresentationFormat>
  <Paragraphs>54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.VnAristote</vt:lpstr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b¸o gÊm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TC: Đội nào nhanh nhất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Phong6T3</cp:lastModifiedBy>
  <cp:revision>44</cp:revision>
  <dcterms:created xsi:type="dcterms:W3CDTF">2019-01-18T00:41:52Z</dcterms:created>
  <dcterms:modified xsi:type="dcterms:W3CDTF">2022-05-28T03:16:50Z</dcterms:modified>
</cp:coreProperties>
</file>