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73" r:id="rId4"/>
    <p:sldId id="274" r:id="rId5"/>
    <p:sldId id="275" r:id="rId6"/>
    <p:sldId id="272" r:id="rId7"/>
    <p:sldId id="258" r:id="rId8"/>
    <p:sldId id="259" r:id="rId9"/>
    <p:sldId id="266" r:id="rId10"/>
    <p:sldId id="270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6C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54" y="1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0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0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24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203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6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10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67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8FB4F-596E-4392-BD73-7C290FB64E7D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0A885-1FB5-48D3-965B-1E665187B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98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05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63675" y="365125"/>
            <a:ext cx="6216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>
                <a:latin typeface="Times New Roman" pitchFamily="18" charset="0"/>
                <a:cs typeface="Times New Roman" pitchFamily="18" charset="0"/>
              </a:rPr>
              <a:t>PHÒNG GIÁO DỤC &amp; ĐÀO TẠO</a:t>
            </a:r>
            <a:r>
              <a:rPr lang="vi-VN" b="1">
                <a:latin typeface="Times New Roman" pitchFamily="18" charset="0"/>
                <a:cs typeface="Times New Roman" pitchFamily="18" charset="0"/>
              </a:rPr>
              <a:t> QUẬN LONG BIÊN</a:t>
            </a:r>
          </a:p>
          <a:p>
            <a:pPr algn="ctr" eaLnBrk="1" hangingPunct="1"/>
            <a:r>
              <a:rPr lang="vi-VN" b="1">
                <a:latin typeface="Times New Roman" pitchFamily="18" charset="0"/>
                <a:cs typeface="Times New Roman" pitchFamily="18" charset="0"/>
              </a:rPr>
              <a:t>TRƯỜNG MẦM NON HOA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SỮA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27150" y="2813050"/>
            <a:ext cx="62563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249363" y="3522663"/>
            <a:ext cx="625633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tài: An toàn khi sử dụng đồ dùng nhà bếp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46438" y="4389438"/>
            <a:ext cx="60007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tuổi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vi-VN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Nguyễn Thị Minh Thu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296988" y="5948363"/>
            <a:ext cx="600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học: 2021 -2022</a:t>
            </a:r>
          </a:p>
        </p:txBody>
      </p:sp>
    </p:spTree>
    <p:extLst>
      <p:ext uri="{BB962C8B-B14F-4D97-AF65-F5344CB8AC3E}">
        <p14:creationId xmlns:p14="http://schemas.microsoft.com/office/powerpoint/2010/main" val="304865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WordArt 8"/>
          <p:cNvSpPr>
            <a:spLocks noChangeArrowheads="1" noChangeShapeType="1" noTextEdit="1"/>
          </p:cNvSpPr>
          <p:nvPr/>
        </p:nvSpPr>
        <p:spPr bwMode="auto">
          <a:xfrm>
            <a:off x="2800351" y="2736852"/>
            <a:ext cx="3937397" cy="1382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000" b="1" kern="1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6000">
                      <a:srgbClr val="E81766"/>
                    </a:gs>
                    <a:gs pos="13499">
                      <a:srgbClr val="EE3F17"/>
                    </a:gs>
                    <a:gs pos="24001">
                      <a:srgbClr val="FFFF00"/>
                    </a:gs>
                    <a:gs pos="32500">
                      <a:srgbClr val="1A8D48"/>
                    </a:gs>
                    <a:gs pos="39500">
                      <a:srgbClr val="0819FB"/>
                    </a:gs>
                    <a:gs pos="50000">
                      <a:srgbClr val="A603AB"/>
                    </a:gs>
                    <a:gs pos="60501">
                      <a:srgbClr val="0819FB"/>
                    </a:gs>
                    <a:gs pos="67500">
                      <a:srgbClr val="1A8D48"/>
                    </a:gs>
                    <a:gs pos="75999">
                      <a:srgbClr val="FFFF00"/>
                    </a:gs>
                    <a:gs pos="86501">
                      <a:srgbClr val="EE3F17"/>
                    </a:gs>
                    <a:gs pos="94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124077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2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92" y="352425"/>
            <a:ext cx="3988967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218" y="304800"/>
            <a:ext cx="2963446" cy="282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7" descr="10 PhÃ©p lá»ch sá»± tá»i thiá»u khi dáº¡y con ká»¹ nÄng giao tiáº¿p - Insight Educ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" y="3443070"/>
            <a:ext cx="3718034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263" y="3820823"/>
            <a:ext cx="1997908" cy="2122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345" y="3625776"/>
            <a:ext cx="2895600" cy="251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7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1371600"/>
            <a:ext cx="44577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389327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587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64" y="431042"/>
            <a:ext cx="443865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74638"/>
            <a:ext cx="2414587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m-nuoc-so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274"/>
            <a:ext cx="4876800" cy="3784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iem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00399"/>
            <a:ext cx="3810000" cy="34791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15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"/>
            <a:ext cx="9144000" cy="6804025"/>
          </a:xfrm>
          <a:noFill/>
          <a:ln/>
        </p:spPr>
      </p:pic>
      <p:pic>
        <p:nvPicPr>
          <p:cNvPr id="219139" name="Picture 3" descr="Pictur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-457200" y="3885330"/>
            <a:ext cx="3429000" cy="2457450"/>
          </a:xfrm>
          <a:prstGeom prst="rect">
            <a:avLst/>
          </a:prstGeom>
          <a:noFill/>
        </p:spPr>
      </p:pic>
      <p:sp>
        <p:nvSpPr>
          <p:cNvPr id="14385" name="Text Box 49"/>
          <p:cNvSpPr txBox="1">
            <a:spLocks noChangeArrowheads="1"/>
          </p:cNvSpPr>
          <p:nvPr/>
        </p:nvSpPr>
        <p:spPr bwMode="auto">
          <a:xfrm>
            <a:off x="457200" y="1752600"/>
            <a:ext cx="8229600" cy="256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Wave2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Những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hành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động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n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n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tr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nh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khi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sử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dụng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đồ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d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ng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trong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nhà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.VnTime" pitchFamily="34" charset="0"/>
              </a:rPr>
              <a:t>bếp</a:t>
            </a:r>
            <a:r>
              <a:rPr lang="en-US" sz="3200" b="1" dirty="0">
                <a:solidFill>
                  <a:srgbClr val="FF0066"/>
                </a:solidFill>
                <a:latin typeface=".VnTime" pitchFamily="34" charset="0"/>
              </a:rPr>
              <a:t>.</a:t>
            </a: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609600" y="217405"/>
            <a:ext cx="83057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1838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058" y="3733800"/>
            <a:ext cx="4710867" cy="3000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74" y="3733800"/>
            <a:ext cx="4267201" cy="30881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5275" y="57192"/>
            <a:ext cx="4848725" cy="3219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4" y="0"/>
            <a:ext cx="4267201" cy="3276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5400000">
            <a:off x="1704474" y="-2693525"/>
            <a:ext cx="91439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</a:rPr>
              <a:t>X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5168573" y="-1557061"/>
            <a:ext cx="3102131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</a:rPr>
              <a:t>X</a:t>
            </a:r>
            <a:endParaRPr lang="en-US" sz="2000" dirty="0"/>
          </a:p>
        </p:txBody>
      </p:sp>
      <p:sp>
        <p:nvSpPr>
          <p:cNvPr id="14" name="Rectangle 13"/>
          <p:cNvSpPr/>
          <p:nvPr/>
        </p:nvSpPr>
        <p:spPr>
          <a:xfrm rot="5400000">
            <a:off x="982611" y="2477029"/>
            <a:ext cx="261481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X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 rot="5400000">
            <a:off x="5453082" y="2477028"/>
            <a:ext cx="2614818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</a:rPr>
              <a:t>X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4780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-914400"/>
            <a:ext cx="6416415" cy="9248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9500" b="1" dirty="0">
                <a:solidFill>
                  <a:srgbClr val="FF0000"/>
                </a:solidFill>
              </a:rPr>
              <a:t>X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68754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1485900" y="0"/>
            <a:ext cx="5886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FF"/>
                </a:solidFill>
                <a:latin typeface=".VnAristote" pitchFamily="34" charset="0"/>
              </a:rPr>
              <a:t>       </a:t>
            </a:r>
            <a:endParaRPr lang="en-US" sz="3600">
              <a:latin typeface=".VnAristote" pitchFamily="34" charset="0"/>
            </a:endParaRPr>
          </a:p>
        </p:txBody>
      </p:sp>
      <p:pic>
        <p:nvPicPr>
          <p:cNvPr id="207882" name="Picture 10" descr="dien gi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1"/>
            <a:ext cx="4429125" cy="3886200"/>
          </a:xfrm>
          <a:prstGeom prst="rect">
            <a:avLst/>
          </a:prstGeom>
          <a:noFill/>
        </p:spPr>
      </p:pic>
      <p:pic>
        <p:nvPicPr>
          <p:cNvPr id="238594" name="Picture 2" descr="D: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42912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5" name="Picture 3" descr="D: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950335"/>
            <a:ext cx="471487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8596" name="Picture 4" descr="D: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6" y="21466"/>
            <a:ext cx="4714874" cy="292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465540"/>
      </p:ext>
    </p:extLst>
  </p:cSld>
  <p:clrMapOvr>
    <a:masterClrMapping/>
  </p:clrMapOvr>
  <p:transition>
    <p:zoom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11.0&quot;&gt;&lt;object type=&quot;1&quot; unique_id=&quot;10001&quot;&gt;&lt;object type=&quot;2&quot; unique_id=&quot;15462&quot;&gt;&lt;object type=&quot;3&quot; unique_id=&quot;15464&quot;&gt;&lt;property id=&quot;20148&quot; value=&quot;5&quot;/&gt;&lt;property id=&quot;20300&quot; value=&quot;Slide 2&quot;/&gt;&lt;property id=&quot;20307&quot; value=&quot;256&quot;/&gt;&lt;/object&gt;&lt;object type=&quot;3&quot; unique_id=&quot;15465&quot;&gt;&lt;property id=&quot;20148&quot; value=&quot;5&quot;/&gt;&lt;property id=&quot;20300&quot; value=&quot;Slide 3&quot;/&gt;&lt;property id=&quot;20307&quot; value=&quot;273&quot;/&gt;&lt;/object&gt;&lt;object type=&quot;3&quot; unique_id=&quot;15466&quot;&gt;&lt;property id=&quot;20148&quot; value=&quot;5&quot;/&gt;&lt;property id=&quot;20300&quot; value=&quot;Slide 4&quot;/&gt;&lt;property id=&quot;20307&quot; value=&quot;274&quot;/&gt;&lt;/object&gt;&lt;object type=&quot;3&quot; unique_id=&quot;15467&quot;&gt;&lt;property id=&quot;20148&quot; value=&quot;5&quot;/&gt;&lt;property id=&quot;20300&quot; value=&quot;Slide 5&quot;/&gt;&lt;property id=&quot;20307&quot; value=&quot;275&quot;/&gt;&lt;/object&gt;&lt;object type=&quot;3&quot; unique_id=&quot;15468&quot;&gt;&lt;property id=&quot;20148&quot; value=&quot;5&quot;/&gt;&lt;property id=&quot;20300&quot; value=&quot;Slide 6&quot;/&gt;&lt;property id=&quot;20307&quot; value=&quot;272&quot;/&gt;&lt;/object&gt;&lt;object type=&quot;3&quot; unique_id=&quot;15469&quot;&gt;&lt;property id=&quot;20148&quot; value=&quot;5&quot;/&gt;&lt;property id=&quot;20300&quot; value=&quot;Slide 7&quot;/&gt;&lt;property id=&quot;20307&quot; value=&quot;258&quot;/&gt;&lt;/object&gt;&lt;object type=&quot;3&quot; unique_id=&quot;15470&quot;&gt;&lt;property id=&quot;20148&quot; value=&quot;5&quot;/&gt;&lt;property id=&quot;20300&quot; value=&quot;Slide 8&quot;/&gt;&lt;property id=&quot;20307&quot; value=&quot;259&quot;/&gt;&lt;/object&gt;&lt;object type=&quot;3&quot; unique_id=&quot;15471&quot;&gt;&lt;property id=&quot;20148&quot; value=&quot;5&quot;/&gt;&lt;property id=&quot;20300&quot; value=&quot;Slide 9&quot;/&gt;&lt;property id=&quot;20307&quot; value=&quot;266&quot;/&gt;&lt;/object&gt;&lt;object type=&quot;3&quot; unique_id=&quot;15472&quot;&gt;&lt;property id=&quot;20148&quot; value=&quot;5&quot;/&gt;&lt;property id=&quot;20300&quot; value=&quot;Slide 10&quot;/&gt;&lt;property id=&quot;20307&quot; value=&quot;270&quot;/&gt;&lt;/object&gt;&lt;object type=&quot;3&quot; unique_id=&quot;15509&quot;&gt;&lt;property id=&quot;20148&quot; value=&quot;5&quot;/&gt;&lt;property id=&quot;20300&quot; value=&quot;Slide 1&quot;/&gt;&lt;property id=&quot;20307&quot; value=&quot;276&quot;/&gt;&lt;/object&gt;&lt;/object&gt;&lt;object type=&quot;8&quot; unique_id=&quot;154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81</Words>
  <Application>Microsoft Office PowerPoint</Application>
  <PresentationFormat>On-screen Show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.VnAristote</vt:lpstr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Tien Ich May Tinh</dc:creator>
  <cp:lastModifiedBy>Admin</cp:lastModifiedBy>
  <cp:revision>18</cp:revision>
  <dcterms:created xsi:type="dcterms:W3CDTF">2020-09-30T12:55:50Z</dcterms:created>
  <dcterms:modified xsi:type="dcterms:W3CDTF">2022-05-28T08:17:33Z</dcterms:modified>
</cp:coreProperties>
</file>