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57DDE-0FC1-4008-AFD6-DF0C7DBCEC3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58F3B-AD1C-460E-BF91-9F3C4170E1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8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807F6-6A71-45C3-9261-D742196961D5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9FCB-C1B6-4979-8F09-E51097A0E320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CBD6-505D-47D8-A555-06B8EC21EE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ai%20tap%20buoi%20sang%20-%20&#273;&#227;%20c&#7855;t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ki&#7875;m%20tra%20kh&#7843;o%20s&#225;t%20&#273;&#7847;u%20n&#259;m%20-%20th&#7875;%20d&#7909;c\Be%20Khoe%20Be%20Ngoan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mua%20cho%20me%20xem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6181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2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3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4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5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6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7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6189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0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1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2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3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4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9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6164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5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6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7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8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9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0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6172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73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75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76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77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78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79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80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148" name="Picture 39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314825" y="5153025"/>
            <a:ext cx="81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0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191000" y="-838200"/>
            <a:ext cx="81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1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2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057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198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7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48006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8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381000" y="914400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       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                       </a:t>
            </a: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685800" y="1600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             CHỦ </a:t>
            </a:r>
            <a:r>
              <a:rPr lang="en-US" sz="3200" b="1" dirty="0">
                <a:solidFill>
                  <a:srgbClr val="FF0000"/>
                </a:solidFill>
              </a:rPr>
              <a:t>ĐỀ :  </a:t>
            </a:r>
            <a:r>
              <a:rPr lang="en-US" sz="3200" b="1" dirty="0" smtClean="0">
                <a:solidFill>
                  <a:srgbClr val="FF0000"/>
                </a:solidFill>
              </a:rPr>
              <a:t>BẢN THÂN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61" name="Rectangle 78"/>
          <p:cNvSpPr>
            <a:spLocks noChangeArrowheads="1"/>
          </p:cNvSpPr>
          <p:nvPr/>
        </p:nvSpPr>
        <p:spPr bwMode="auto">
          <a:xfrm>
            <a:off x="1828800" y="25908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162" name="Rectangle 79"/>
          <p:cNvSpPr>
            <a:spLocks noChangeArrowheads="1"/>
          </p:cNvSpPr>
          <p:nvPr/>
        </p:nvSpPr>
        <p:spPr bwMode="auto">
          <a:xfrm>
            <a:off x="1676400" y="2286000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LVPT: PHÁT TRIỂN THỂ </a:t>
            </a:r>
            <a:r>
              <a:rPr lang="en-US" sz="2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1464111" y="3704332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D60093"/>
                </a:solidFill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LỚP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:D2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678" y="2941892"/>
            <a:ext cx="437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Đề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tài</a:t>
            </a:r>
            <a:r>
              <a:rPr lang="en-US" sz="3200" b="1" dirty="0" smtClean="0">
                <a:solidFill>
                  <a:srgbClr val="7030A0"/>
                </a:solidFill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</a:rPr>
              <a:t>Bật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phía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trước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6" grpId="0"/>
      <p:bldP spid="4173" grpId="0"/>
      <p:bldP spid="4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6106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5791200" cy="4794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UVN Mua Thu"/>
              </a:rPr>
              <a:t>Khởi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UVN Mua Thu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UVN Mua Thu"/>
              </a:rPr>
              <a:t>động</a:t>
            </a:r>
            <a:endParaRPr lang="en-US" sz="3600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FF3300"/>
              </a:solidFill>
              <a:latin typeface="UVN Mua Thu"/>
            </a:endParaRPr>
          </a:p>
        </p:txBody>
      </p:sp>
      <p:pic>
        <p:nvPicPr>
          <p:cNvPr id="5" name="Bai tap buoi sang - đã cắ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3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2895600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ysClr val="windowText" lastClr="000000"/>
                </a:solidFill>
              </a:rPr>
              <a:t>BÀI TẬP PHÁT TRIỂN CHUNG</a:t>
            </a:r>
            <a:endParaRPr lang="en-US" sz="54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Be Khoe Be Ng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3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301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077055" y="152400"/>
            <a:ext cx="6125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Vận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cơ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bản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“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Bật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về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phía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trước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k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2600" y="1143000"/>
            <a:ext cx="67187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VẬN ĐỘNG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 CÁO VÀ THỎ”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50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mua cho me x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38100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Hồi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tĩnh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62</Words>
  <Application>Microsoft Office PowerPoint</Application>
  <PresentationFormat>On-screen Show (4:3)</PresentationFormat>
  <Paragraphs>15</Paragraphs>
  <Slides>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MTC</cp:lastModifiedBy>
  <cp:revision>19</cp:revision>
  <dcterms:created xsi:type="dcterms:W3CDTF">2015-10-13T02:20:42Z</dcterms:created>
  <dcterms:modified xsi:type="dcterms:W3CDTF">2022-05-29T03:21:13Z</dcterms:modified>
</cp:coreProperties>
</file>