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65" r:id="rId5"/>
    <p:sldId id="266" r:id="rId6"/>
    <p:sldId id="267" r:id="rId7"/>
    <p:sldId id="269" r:id="rId8"/>
    <p:sldId id="27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60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4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7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12192"/>
            <a:ext cx="9127744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2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51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34</cp:revision>
  <dcterms:created xsi:type="dcterms:W3CDTF">2019-01-05T03:30:36Z</dcterms:created>
  <dcterms:modified xsi:type="dcterms:W3CDTF">2022-05-28T03:27:10Z</dcterms:modified>
</cp:coreProperties>
</file>