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256" r:id="rId3"/>
    <p:sldId id="263" r:id="rId4"/>
    <p:sldId id="264" r:id="rId5"/>
    <p:sldId id="274" r:id="rId6"/>
    <p:sldId id="291" r:id="rId7"/>
    <p:sldId id="292" r:id="rId8"/>
    <p:sldId id="293" r:id="rId9"/>
    <p:sldId id="294" r:id="rId10"/>
    <p:sldId id="284" r:id="rId11"/>
    <p:sldId id="29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FF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 varScale="1">
        <p:scale>
          <a:sx n="62" d="100"/>
          <a:sy n="62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57474-BDB4-49EE-A5FE-1EDB6D457E27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82E8-94BD-4971-93F8-772326AE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9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/>
              <a:pPr>
                <a:defRPr/>
              </a:pPr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Chau_Yeu_Ba__khong_loi%20-%20Part.mp3" TargetMode="External"/><Relationship Id="rId1" Type="http://schemas.microsoft.com/office/2007/relationships/media" Target="file:///D:\Chau_Yeu_Ba__khong_loi%20-%20Par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gif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gif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6.gif"/><Relationship Id="rId5" Type="http://schemas.openxmlformats.org/officeDocument/2006/relationships/image" Target="../media/image15.png"/><Relationship Id="rId15" Type="http://schemas.openxmlformats.org/officeDocument/2006/relationships/image" Target="../media/image13.gif"/><Relationship Id="rId10" Type="http://schemas.openxmlformats.org/officeDocument/2006/relationships/image" Target="../media/image7.gi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4.gi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13.gif"/><Relationship Id="rId11" Type="http://schemas.openxmlformats.org/officeDocument/2006/relationships/image" Target="../media/image10.gif"/><Relationship Id="rId5" Type="http://schemas.openxmlformats.org/officeDocument/2006/relationships/image" Target="../media/image18.pn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10.gif"/><Relationship Id="rId5" Type="http://schemas.openxmlformats.org/officeDocument/2006/relationships/image" Target="../media/image13.gif"/><Relationship Id="rId10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11.jpeg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9.pn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11.jpeg"/><Relationship Id="rId5" Type="http://schemas.openxmlformats.org/officeDocument/2006/relationships/image" Target="../media/image15.png"/><Relationship Id="rId15" Type="http://schemas.openxmlformats.org/officeDocument/2006/relationships/image" Target="../media/image14.gif"/><Relationship Id="rId10" Type="http://schemas.openxmlformats.org/officeDocument/2006/relationships/image" Target="../media/image6.gif"/><Relationship Id="rId4" Type="http://schemas.openxmlformats.org/officeDocument/2006/relationships/image" Target="../media/image3.jpeg"/><Relationship Id="rId9" Type="http://schemas.openxmlformats.org/officeDocument/2006/relationships/image" Target="../media/image7.gif"/><Relationship Id="rId1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13.gif"/><Relationship Id="rId11" Type="http://schemas.openxmlformats.org/officeDocument/2006/relationships/image" Target="../media/image6.gif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16.png"/><Relationship Id="rId1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3.gif"/><Relationship Id="rId10" Type="http://schemas.openxmlformats.org/officeDocument/2006/relationships/image" Target="../media/image6.gif"/><Relationship Id="rId4" Type="http://schemas.openxmlformats.org/officeDocument/2006/relationships/image" Target="../media/image3.jpeg"/><Relationship Id="rId9" Type="http://schemas.openxmlformats.org/officeDocument/2006/relationships/image" Target="../media/image11.jpe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67"/>
            <a:ext cx="8229600" cy="182588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37"/>
            <a:ext cx="9144000" cy="6780363"/>
          </a:xfrm>
        </p:spPr>
      </p:pic>
      <p:sp>
        <p:nvSpPr>
          <p:cNvPr id="7" name="TextBox 6"/>
          <p:cNvSpPr txBox="1"/>
          <p:nvPr/>
        </p:nvSpPr>
        <p:spPr>
          <a:xfrm>
            <a:off x="0" y="201153"/>
            <a:ext cx="352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PHÒNG GD-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ĐT QUẬN LONG BIÊN</a:t>
            </a:r>
          </a:p>
          <a:p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TRƯỜNG </a:t>
            </a:r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MẦM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NON HOA SỮA</a:t>
            </a:r>
            <a:endParaRPr lang="en-US" sz="1500" b="1" dirty="0">
              <a:solidFill>
                <a:srgbClr val="0070C0"/>
              </a:solidFill>
              <a:latin typeface="SVN-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8784" y="2309865"/>
            <a:ext cx="392209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Lĩnh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vực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: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Phát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triển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ngôn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ngữ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9764" y="2756177"/>
            <a:ext cx="440191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Đề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tài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: </a:t>
            </a:r>
            <a:r>
              <a:rPr lang="en-US" sz="3000" b="1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Thơ</a:t>
            </a:r>
            <a:r>
              <a:rPr lang="en-US" sz="3000" b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” Thăm nhà bà”</a:t>
            </a:r>
            <a:endParaRPr lang="en-US" sz="3000" b="1" dirty="0">
              <a:ln/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4588" y="3266859"/>
            <a:ext cx="227049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VN-Avo" panose="02040603050506020204" pitchFamily="18" charset="0"/>
              </a:rPr>
              <a:t>Giáo viên:Hồ Thị Minh</a:t>
            </a:r>
            <a:endParaRPr lang="en-US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5508" y="3762911"/>
            <a:ext cx="256544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Độ</a:t>
            </a:r>
            <a:r>
              <a:rPr lang="en-US" sz="2700" b="1" dirty="0">
                <a:ln/>
                <a:solidFill>
                  <a:srgbClr val="00B050"/>
                </a:solidFill>
                <a:latin typeface="SVN-Avo" panose="02040603050506020204" pitchFamily="18" charset="0"/>
              </a:rPr>
              <a:t> </a:t>
            </a:r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tuổi</a:t>
            </a:r>
            <a:r>
              <a:rPr lang="en-US" sz="2700" b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: 4- 5 tuổi</a:t>
            </a:r>
            <a:endParaRPr lang="en-US" sz="2700" b="1" dirty="0">
              <a:ln/>
              <a:solidFill>
                <a:srgbClr val="00B050"/>
              </a:solidFill>
              <a:latin typeface="SVN-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58CE8-B530-7E22-EA77-035BDBAF68F7}"/>
              </a:ext>
            </a:extLst>
          </p:cNvPr>
          <p:cNvSpPr txBox="1"/>
          <p:nvPr/>
        </p:nvSpPr>
        <p:spPr>
          <a:xfrm>
            <a:off x="2871682" y="5441535"/>
            <a:ext cx="27695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  <a:p>
            <a:endParaRPr lang="en-US" sz="1350"/>
          </a:p>
          <a:p>
            <a:r>
              <a:rPr lang="en-US" sz="1350"/>
              <a:t>                </a:t>
            </a:r>
          </a:p>
          <a:p>
            <a:endParaRPr lang="en-US" sz="1350"/>
          </a:p>
          <a:p>
            <a:endParaRPr lang="en-US" sz="1350"/>
          </a:p>
          <a:p>
            <a:r>
              <a:rPr lang="en-US" sz="1350"/>
              <a:t>                Năm học 2021-2022</a:t>
            </a:r>
          </a:p>
        </p:txBody>
      </p:sp>
    </p:spTree>
    <p:extLst>
      <p:ext uri="{BB962C8B-B14F-4D97-AF65-F5344CB8AC3E}">
        <p14:creationId xmlns:p14="http://schemas.microsoft.com/office/powerpoint/2010/main" val="159750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514600" y="1752600"/>
            <a:ext cx="5791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Thi xem ai nhanh</a:t>
            </a:r>
          </a:p>
        </p:txBody>
      </p:sp>
      <p:pic>
        <p:nvPicPr>
          <p:cNvPr id="48135" name="Chau Yeu Ba - Beat (YeuCaHat.com)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778110"/>
            <a:ext cx="457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3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R_EL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BAR_EL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BAR_EL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62300" y="33147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BAR_EL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3147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3810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CGA5120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/>
          <a:stretch>
            <a:fillRect/>
          </a:stretch>
        </p:blipFill>
        <p:spPr bwMode="auto">
          <a:xfrm rot="369966">
            <a:off x="304800" y="4114800"/>
            <a:ext cx="17843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A0210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76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48006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3" descr="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24050" cy="1701800"/>
          </a:xfrm>
          <a:noFill/>
        </p:spPr>
      </p:pic>
      <p:pic>
        <p:nvPicPr>
          <p:cNvPr id="14347" name="Picture 43" descr="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562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3" descr="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3" descr="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562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3" descr="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3" descr="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0480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3" descr="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7338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3" descr="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WordArt 18"/>
          <p:cNvSpPr>
            <a:spLocks noChangeArrowheads="1" noChangeShapeType="1" noTextEdit="1"/>
          </p:cNvSpPr>
          <p:nvPr/>
        </p:nvSpPr>
        <p:spPr bwMode="auto">
          <a:xfrm flipH="1">
            <a:off x="1600200" y="2057400"/>
            <a:ext cx="7056438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1981200"/>
            <a:ext cx="6400799" cy="2590800"/>
          </a:xfrm>
          <a:prstGeom prst="rect">
            <a:avLst/>
          </a:prstGeom>
        </p:spPr>
        <p:txBody>
          <a:bodyPr>
            <a:prstTxWarp prst="textTriangleInverted">
              <a:avLst/>
            </a:prstTxWarp>
            <a:spAutoFit/>
          </a:bodyPr>
          <a:lstStyle/>
          <a:p>
            <a:pPr>
              <a:defRPr/>
            </a:pP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8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87639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1649" y="-187639"/>
            <a:ext cx="4371908" cy="66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09600" y="228600"/>
            <a:ext cx="4713412" cy="359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7781" y="4761968"/>
            <a:ext cx="1340240" cy="10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0937" y="534942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570" y="-135147"/>
            <a:ext cx="2868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4572001" y="1143000"/>
            <a:ext cx="2590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Ðến thăm bà</a:t>
            </a:r>
          </a:p>
          <a:p>
            <a:r>
              <a:rPr lang="en-US" b="1">
                <a:solidFill>
                  <a:srgbClr val="FF0000"/>
                </a:solidFill>
              </a:rPr>
              <a:t>Bà đi vắng</a:t>
            </a:r>
          </a:p>
          <a:p>
            <a:r>
              <a:rPr lang="en-US" b="1">
                <a:solidFill>
                  <a:srgbClr val="FF0000"/>
                </a:solidFill>
              </a:rPr>
              <a:t>Có đàn gà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Chơi ngoài nắng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6654" y="3840472"/>
            <a:ext cx="1613807" cy="289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2" descr="1313_animad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" y="4507088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72" y="1752600"/>
            <a:ext cx="1468438" cy="3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61" y="2641128"/>
            <a:ext cx="1468438" cy="34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947194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 descr="lang ho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94" y="581818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11819">
            <a:off x="3911990" y="5792135"/>
            <a:ext cx="1047824" cy="10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11819">
            <a:off x="5034283" y="5109201"/>
            <a:ext cx="792835" cy="95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0972778">
            <a:off x="4587574" y="4167990"/>
            <a:ext cx="815036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11819" flipH="1">
            <a:off x="2583382" y="5646542"/>
            <a:ext cx="945007" cy="10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11819" flipH="1">
            <a:off x="3516715" y="4124238"/>
            <a:ext cx="624838" cy="70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11819" flipH="1">
            <a:off x="1777247" y="5279302"/>
            <a:ext cx="945007" cy="8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6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11819" flipH="1">
            <a:off x="2185310" y="4461839"/>
            <a:ext cx="716463" cy="7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un14[1]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-148806"/>
            <a:ext cx="1600200" cy="10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625 0.04464 C -0.03524 0.04464 -0.0125 0.05689 -0.0125 0.07216 C -0.0125 0.08742 -0.03524 0.10014 -0.0625 0.10014 C -0.09027 0.10014 -0.1125 0.08742 -0.1125 0.07216 C -0.1125 0.05689 -0.09027 0.04464 -0.0625 0.04464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6842" y="-118133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2601" y="2735004"/>
            <a:ext cx="1732674" cy="336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1656" y="5867400"/>
            <a:ext cx="1228725" cy="90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31740" y="-119394"/>
            <a:ext cx="4495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1"/>
            <a:ext cx="251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599" y="-67636"/>
            <a:ext cx="2868613" cy="60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92039" y="554352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4367637" y="6096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Cháu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ngắm</a:t>
            </a:r>
            <a:r>
              <a:rPr lang="en-US" b="1" dirty="0">
                <a:solidFill>
                  <a:srgbClr val="FF0000"/>
                </a:solidFill>
              </a:rPr>
              <a:t>      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Đàn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gà</a:t>
            </a:r>
            <a:r>
              <a:rPr lang="en-US" b="1" dirty="0">
                <a:solidFill>
                  <a:srgbClr val="FF0000"/>
                </a:solidFill>
              </a:rPr>
              <a:t> con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Rồi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gọi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luôn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Bập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bập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bập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" name="Picture 19" descr="g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39528" y="4203878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1313_animad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89" y="4495850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2" descr="1313_animad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90" y="5536985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Caychuo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19" y="1760643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Caychuo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19" y="2885961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aychuo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43" y="3866471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 descr="lang hoa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0789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972778">
            <a:off x="2589174" y="3880562"/>
            <a:ext cx="815036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972778">
            <a:off x="1446792" y="4702226"/>
            <a:ext cx="980559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972778">
            <a:off x="4012083" y="3603484"/>
            <a:ext cx="815036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972778">
            <a:off x="4919848" y="4750310"/>
            <a:ext cx="815036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6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49141" y="5695649"/>
            <a:ext cx="815036" cy="100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12379">
            <a:off x="3745201" y="5700781"/>
            <a:ext cx="1063047" cy="95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972778">
            <a:off x="2393578" y="5687281"/>
            <a:ext cx="1041124" cy="88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un14[1]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67600" y="-148807"/>
            <a:ext cx="1676400" cy="9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369" y="-1212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9356" y="3802017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302495" y="4002732"/>
            <a:ext cx="843810" cy="88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003551" y="4907666"/>
            <a:ext cx="864975" cy="85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410542" y="4002732"/>
            <a:ext cx="990600" cy="7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858225" y="4341012"/>
            <a:ext cx="846931" cy="56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4794849" y="914400"/>
            <a:ext cx="247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Chúng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đật</a:t>
            </a:r>
            <a:r>
              <a:rPr lang="en-US" b="1" dirty="0">
                <a:solidFill>
                  <a:srgbClr val="FF0000"/>
                </a:solidFill>
              </a:rPr>
              <a:t>            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Chạy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Xúm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vòng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Kêu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chiếp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chiếp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11819" flipH="1">
            <a:off x="3695725" y="5646542"/>
            <a:ext cx="945007" cy="10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6371" y="47180"/>
            <a:ext cx="2868613" cy="67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0"/>
            <a:ext cx="2868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24569" flipH="1">
            <a:off x="4954462" y="5968357"/>
            <a:ext cx="1145628" cy="8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g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754494" y="4518633"/>
            <a:ext cx="1510505" cy="17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29444" y="-179071"/>
            <a:ext cx="3657600" cy="343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Caychuo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44429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Caychuo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87368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aychuo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76688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2" descr="1313_animad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2" y="4777447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158434" y="6090638"/>
            <a:ext cx="846931" cy="56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lang 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94" y="585549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sun14[1]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-36303"/>
            <a:ext cx="1181831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75985" y="-179388"/>
            <a:ext cx="9456738" cy="7280275"/>
            <a:chOff x="-197" y="-257"/>
            <a:chExt cx="5957" cy="4586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7" y="-257"/>
              <a:ext cx="5957" cy="4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77" y="3244"/>
              <a:ext cx="641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2306" y="480"/>
              <a:ext cx="124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Gà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mái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miết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br>
                <a:rPr lang="en-US" b="1" dirty="0">
                  <a:solidFill>
                    <a:srgbClr val="FF0000"/>
                  </a:solidFill>
                </a:rPr>
              </a:br>
              <a:r>
                <a:rPr lang="en-US" b="1" dirty="0" err="1">
                  <a:solidFill>
                    <a:srgbClr val="FF0000"/>
                  </a:solidFill>
                </a:rPr>
                <a:t>Nhặt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thóc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vàng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 err="1">
                  <a:solidFill>
                    <a:srgbClr val="FF0000"/>
                  </a:solidFill>
                </a:rPr>
                <a:t>Cháu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nhẹ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nhàng</a:t>
              </a:r>
              <a:br>
                <a:rPr lang="en-US" b="1" dirty="0">
                  <a:solidFill>
                    <a:srgbClr val="FF0000"/>
                  </a:solidFill>
                </a:rPr>
              </a:br>
              <a:r>
                <a:rPr lang="en-US" b="1" dirty="0" err="1">
                  <a:solidFill>
                    <a:srgbClr val="FF0000"/>
                  </a:solidFill>
                </a:rPr>
                <a:t>Lùa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vào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mát</a:t>
              </a:r>
              <a:br>
                <a:rPr lang="en-US" b="1" dirty="0">
                  <a:solidFill>
                    <a:srgbClr val="FF0000"/>
                  </a:solidFill>
                </a:rPr>
              </a:b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07" y="3738"/>
              <a:ext cx="667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243" y="2585"/>
              <a:ext cx="451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580" y="3523"/>
              <a:ext cx="695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69" y="-48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51" y="2136"/>
              <a:ext cx="1619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5" name="Picture 14" descr="Caychuo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81" y="1884358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Caychuo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65484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Caychuo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35" y="3853239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nha-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629444" y="-179071"/>
            <a:ext cx="3819740" cy="343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2" descr="1313_animad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85" y="4818753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7" descr="lang 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8552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" descr="gad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257888" y="5011533"/>
            <a:ext cx="1127127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" descr="gad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460251" y="4542602"/>
            <a:ext cx="753400" cy="7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7" descr="gad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88104" flipH="1">
            <a:off x="7447574" y="5090254"/>
            <a:ext cx="665957" cy="7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6" descr="g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6726501" y="5268592"/>
            <a:ext cx="1558034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sun14[1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-36303"/>
            <a:ext cx="1455953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34937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671500"/>
            <a:ext cx="1739067" cy="21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8230" y="46006"/>
            <a:ext cx="3810000" cy="32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7724" y="4145504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598" y="8625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477944"/>
            <a:ext cx="30479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30"/>
          <p:cNvSpPr>
            <a:spLocks noChangeArrowheads="1"/>
          </p:cNvSpPr>
          <p:nvPr/>
        </p:nvSpPr>
        <p:spPr bwMode="auto">
          <a:xfrm rot="10800000">
            <a:off x="4031380" y="8625"/>
            <a:ext cx="4025069" cy="1847808"/>
          </a:xfrm>
          <a:prstGeom prst="cloudCallout">
            <a:avLst>
              <a:gd name="adj1" fmla="val -19748"/>
              <a:gd name="adj2" fmla="val -9476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hangingPunct="0"/>
            <a:r>
              <a:rPr lang="en-US" sz="2800" dirty="0"/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0" hangingPunct="0"/>
            <a:endParaRPr lang="en-US" sz="2800" b="1" dirty="0">
              <a:latin typeface="Tahoma" pitchFamily="34" charset="0"/>
            </a:endParaRPr>
          </a:p>
        </p:txBody>
      </p:sp>
      <p:pic>
        <p:nvPicPr>
          <p:cNvPr id="24" name="Picture 14" descr="Caychuo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74387"/>
            <a:ext cx="1943100" cy="34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Caychuo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56433"/>
            <a:ext cx="1943100" cy="34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Caychuo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31" y="3784058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2" descr="1313_animad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88" y="4818827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lang 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49" y="5969542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1218458" y="4106335"/>
            <a:ext cx="763484" cy="71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841985" y="4896206"/>
            <a:ext cx="910613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68762" y="4145504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2660797" y="5689955"/>
            <a:ext cx="1127127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598" y="3882993"/>
            <a:ext cx="762000" cy="5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94083" y="5321029"/>
            <a:ext cx="995049" cy="69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1646234" y="5669827"/>
            <a:ext cx="868364" cy="9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un14[1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-36303"/>
            <a:ext cx="1181831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0797" y="-152400"/>
            <a:ext cx="3963498" cy="60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5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658393"/>
            <a:ext cx="1316669" cy="24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25595">
            <a:off x="7893986" y="5921581"/>
            <a:ext cx="1228725" cy="9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2484" y="-97423"/>
            <a:ext cx="393329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974" y="-203367"/>
            <a:ext cx="3030226" cy="7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199" y="2667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52523" y="4043559"/>
            <a:ext cx="15253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30"/>
          <p:cNvSpPr>
            <a:spLocks noChangeArrowheads="1"/>
          </p:cNvSpPr>
          <p:nvPr/>
        </p:nvSpPr>
        <p:spPr bwMode="auto">
          <a:xfrm rot="10800000">
            <a:off x="3737062" y="663984"/>
            <a:ext cx="3352800" cy="1776049"/>
          </a:xfrm>
          <a:prstGeom prst="cloudCallout">
            <a:avLst>
              <a:gd name="adj1" fmla="val -26061"/>
              <a:gd name="adj2" fmla="val -83238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0" hangingPunct="0"/>
            <a:endParaRPr lang="en-US" sz="2800" dirty="0">
              <a:latin typeface="Tahoma" pitchFamily="34" charset="0"/>
            </a:endParaRPr>
          </a:p>
        </p:txBody>
      </p:sp>
      <p:pic>
        <p:nvPicPr>
          <p:cNvPr id="24" name="Picture 14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90800"/>
            <a:ext cx="1905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440033"/>
            <a:ext cx="2057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44" y="2556230"/>
            <a:ext cx="1943100" cy="34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2" descr="1313_animad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9" y="4597512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lang ho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94" y="585549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58836" y="3880972"/>
            <a:ext cx="600626" cy="54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28317" y="5692241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89063" y="4303273"/>
            <a:ext cx="701737" cy="70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" y="5061372"/>
            <a:ext cx="792165" cy="81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63066" y="5824377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5144" y="5071366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67105" y="5841576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sun14[1]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53400" y="-64250"/>
            <a:ext cx="117049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06947" y="0"/>
            <a:ext cx="4047391" cy="3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2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17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3568" y="3435850"/>
            <a:ext cx="2209800" cy="308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810185" y="3779718"/>
            <a:ext cx="842647" cy="8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426268" y="5245846"/>
            <a:ext cx="812622" cy="10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564752" y="4191701"/>
            <a:ext cx="854848" cy="9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0153" y="4114800"/>
            <a:ext cx="796559" cy="8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53842" flipH="1">
            <a:off x="4184750" y="5896976"/>
            <a:ext cx="1013514" cy="96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25607">
            <a:off x="5370603" y="5824994"/>
            <a:ext cx="1144210" cy="9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30"/>
          <p:cNvSpPr>
            <a:spLocks noChangeArrowheads="1"/>
          </p:cNvSpPr>
          <p:nvPr/>
        </p:nvSpPr>
        <p:spPr bwMode="auto">
          <a:xfrm rot="10800000">
            <a:off x="4238890" y="-76200"/>
            <a:ext cx="3407636" cy="1981200"/>
          </a:xfrm>
          <a:prstGeom prst="cloudCallout">
            <a:avLst>
              <a:gd name="adj1" fmla="val 63282"/>
              <a:gd name="adj2" fmla="val -8541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0" hangingPunct="0"/>
            <a:endParaRPr lang="en-US" sz="2800" b="1" dirty="0">
              <a:latin typeface="Tahoma" pitchFamily="34" charset="0"/>
            </a:endParaRPr>
          </a:p>
        </p:txBody>
      </p:sp>
      <p:pic>
        <p:nvPicPr>
          <p:cNvPr id="21" name="Picture 14" descr="Caychuo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50" y="2362200"/>
            <a:ext cx="1650050" cy="31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aychuo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67" y="3074790"/>
            <a:ext cx="2090424" cy="30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Caychuo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37" y="2905519"/>
            <a:ext cx="2209800" cy="32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loai-hoa-(3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5595">
            <a:off x="7893986" y="5921581"/>
            <a:ext cx="1228725" cy="9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nha-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73097" y="-249255"/>
            <a:ext cx="381663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 descr="g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4810185" y="4439711"/>
            <a:ext cx="100856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1313_animad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2034">
            <a:off x="-41396" y="4786968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lang ho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" y="591014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gad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553" y="5134683"/>
            <a:ext cx="796559" cy="8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sun14[1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-36303"/>
            <a:ext cx="1181831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1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19844"/>
            <a:ext cx="9144000" cy="6943725"/>
            <a:chOff x="-71" y="0"/>
            <a:chExt cx="5760" cy="4374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22" y="3258"/>
              <a:ext cx="551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968" y="631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420" y="3726"/>
              <a:ext cx="693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930" y="2811"/>
              <a:ext cx="573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808" y="3612"/>
              <a:ext cx="646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21" y="61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38" y="2206"/>
              <a:ext cx="1195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AutoShape 30"/>
          <p:cNvSpPr>
            <a:spLocks noChangeArrowheads="1"/>
          </p:cNvSpPr>
          <p:nvPr/>
        </p:nvSpPr>
        <p:spPr bwMode="auto">
          <a:xfrm rot="10800000">
            <a:off x="3959226" y="50500"/>
            <a:ext cx="3429000" cy="2133600"/>
          </a:xfrm>
          <a:prstGeom prst="cloudCallout">
            <a:avLst>
              <a:gd name="adj1" fmla="val 66611"/>
              <a:gd name="adj2" fmla="val -78301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hangingPunct="0"/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lùa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đâu</a:t>
            </a:r>
            <a:r>
              <a:rPr lang="en-US" sz="2800" dirty="0"/>
              <a:t>? </a:t>
            </a:r>
            <a:endParaRPr lang="en-US" sz="2800" b="1" dirty="0">
              <a:latin typeface="Tahoma" pitchFamily="34" charset="0"/>
            </a:endParaRPr>
          </a:p>
        </p:txBody>
      </p:sp>
      <p:pic>
        <p:nvPicPr>
          <p:cNvPr id="56" name="Picture 14" descr="Caychuo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28" y="1275556"/>
            <a:ext cx="1758769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Caychuo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9" y="1498151"/>
            <a:ext cx="2133461" cy="496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Caychuo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82" y="2477456"/>
            <a:ext cx="2293627" cy="44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6642101" y="4727386"/>
            <a:ext cx="1477781" cy="170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nha-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41116" y="-366527"/>
            <a:ext cx="3657600" cy="343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2" descr="1313_animad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872">
            <a:off x="-6250" y="4894926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7" descr="lang ho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5861049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0" descr="gad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974546" y="5350668"/>
            <a:ext cx="1092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0" descr="gad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64148" flipH="1">
            <a:off x="6114020" y="4154515"/>
            <a:ext cx="717959" cy="8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0" descr="gad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8573" flipH="1">
            <a:off x="7371375" y="4691870"/>
            <a:ext cx="711200" cy="65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 descr="sun14[1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-36303"/>
            <a:ext cx="1181831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4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167</Words>
  <Application>Microsoft Office PowerPoint</Application>
  <PresentationFormat>On-screen Show (4:3)</PresentationFormat>
  <Paragraphs>30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SVN-Avo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TrongKhoiDesign</dc:creator>
  <cp:lastModifiedBy>Admin</cp:lastModifiedBy>
  <cp:revision>226</cp:revision>
  <dcterms:created xsi:type="dcterms:W3CDTF">2008-01-16T04:47:33Z</dcterms:created>
  <dcterms:modified xsi:type="dcterms:W3CDTF">2022-05-26T07:45:21Z</dcterms:modified>
</cp:coreProperties>
</file>