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9" r:id="rId2"/>
    <p:sldId id="260" r:id="rId3"/>
    <p:sldId id="261" r:id="rId4"/>
    <p:sldId id="262" r:id="rId5"/>
    <p:sldId id="263" r:id="rId6"/>
    <p:sldId id="269" r:id="rId7"/>
    <p:sldId id="270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4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86BE18-DE69-4FD0-963D-5D4D41A4D224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D1203-9DF4-40D7-8003-5D0BB9460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0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70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89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745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205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773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79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54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18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03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33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FAE4-2023-4B83-BE71-1A159C99197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456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3FAE4-2023-4B83-BE71-1A159C99197A}" type="datetimeFigureOut">
              <a:rPr lang="en-US" smtClean="0"/>
              <a:t>10/14/2020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68D5E-0A4E-46C1-B251-AE669A061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0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giàu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đạm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4" descr="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 t="64078" r="59593" b="15717"/>
          <a:stretch>
            <a:fillRect/>
          </a:stretch>
        </p:blipFill>
        <p:spPr bwMode="auto">
          <a:xfrm>
            <a:off x="2667000" y="1905000"/>
            <a:ext cx="2914650" cy="218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7" descr="con c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38" t="24402" r="38335" b="51198"/>
          <a:stretch>
            <a:fillRect/>
          </a:stretch>
        </p:blipFill>
        <p:spPr bwMode="auto">
          <a:xfrm>
            <a:off x="3733800" y="4038600"/>
            <a:ext cx="211455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0" descr="th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5" t="6212" r="50932" b="79813"/>
          <a:stretch>
            <a:fillRect/>
          </a:stretch>
        </p:blipFill>
        <p:spPr bwMode="auto">
          <a:xfrm>
            <a:off x="457200" y="2971800"/>
            <a:ext cx="1905000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4" descr="DSC00972"/>
          <p:cNvPicPr>
            <a:picLocks noChangeAspect="1" noChangeArrowheads="1"/>
          </p:cNvPicPr>
          <p:nvPr/>
        </p:nvPicPr>
        <p:blipFill>
          <a:blip r:embed="rId6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3" t="33960" r="32076" b="15276"/>
          <a:stretch>
            <a:fillRect/>
          </a:stretch>
        </p:blipFill>
        <p:spPr bwMode="auto">
          <a:xfrm>
            <a:off x="6705600" y="2819400"/>
            <a:ext cx="2130425" cy="218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646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1"/>
            <a:ext cx="9144000" cy="693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giàu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béo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6" descr="img0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t="47684" r="80667" b="17567"/>
          <a:stretch>
            <a:fillRect/>
          </a:stretch>
        </p:blipFill>
        <p:spPr bwMode="auto">
          <a:xfrm>
            <a:off x="457200" y="3200400"/>
            <a:ext cx="16764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8" descr="DSC009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11" t="36159" r="37038" b="23703"/>
          <a:stretch>
            <a:fillRect/>
          </a:stretch>
        </p:blipFill>
        <p:spPr bwMode="auto">
          <a:xfrm>
            <a:off x="3048000" y="3048000"/>
            <a:ext cx="2157413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0" descr="DSC00970"/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6" t="34775" r="36111" b="27855"/>
          <a:stretch>
            <a:fillRect/>
          </a:stretch>
        </p:blipFill>
        <p:spPr bwMode="auto">
          <a:xfrm>
            <a:off x="6324600" y="2971800"/>
            <a:ext cx="23431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09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588"/>
            <a:ext cx="9150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91" y="0"/>
            <a:ext cx="91670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giàu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chất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bột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đường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img0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78" t="29465" r="18628" b="49873"/>
          <a:stretch>
            <a:fillRect/>
          </a:stretch>
        </p:blipFill>
        <p:spPr bwMode="auto">
          <a:xfrm>
            <a:off x="533400" y="2362200"/>
            <a:ext cx="2133600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 descr="img07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74811" r="2942" b="8090"/>
          <a:stretch>
            <a:fillRect/>
          </a:stretch>
        </p:blipFill>
        <p:spPr bwMode="auto">
          <a:xfrm>
            <a:off x="6477000" y="2438400"/>
            <a:ext cx="21336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mg0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8" t="67226" r="24510" b="9262"/>
          <a:stretch>
            <a:fillRect/>
          </a:stretch>
        </p:blipFill>
        <p:spPr bwMode="auto">
          <a:xfrm>
            <a:off x="3581400" y="2438400"/>
            <a:ext cx="16986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img05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01" t="75063" r="8824" b="4988"/>
          <a:stretch>
            <a:fillRect/>
          </a:stretch>
        </p:blipFill>
        <p:spPr bwMode="auto">
          <a:xfrm>
            <a:off x="3276600" y="4953000"/>
            <a:ext cx="21336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15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83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Nhóm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thực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phẩm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giàu</a:t>
            </a:r>
            <a:r>
              <a:rPr lang="en-US" dirty="0" smtClean="0">
                <a:solidFill>
                  <a:srgbClr val="FF0000"/>
                </a:solidFill>
              </a:rPr>
              <a:t> vitamin </a:t>
            </a:r>
            <a:r>
              <a:rPr lang="en-US" dirty="0" err="1" smtClean="0">
                <a:solidFill>
                  <a:srgbClr val="FF0000"/>
                </a:solidFill>
              </a:rPr>
              <a:t>và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muối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khoáng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 descr="ca r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68" t="33673" r="13470" b="39389"/>
          <a:stretch>
            <a:fillRect/>
          </a:stretch>
        </p:blipFill>
        <p:spPr bwMode="auto">
          <a:xfrm>
            <a:off x="2514600" y="3200400"/>
            <a:ext cx="151447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7" descr="qua dua 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2" t="20204" r="53368" b="61276"/>
          <a:stretch>
            <a:fillRect/>
          </a:stretch>
        </p:blipFill>
        <p:spPr bwMode="auto">
          <a:xfrm>
            <a:off x="2667000" y="1295400"/>
            <a:ext cx="2236788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0" descr="du du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1" t="26598" r="28458" b="48578"/>
          <a:stretch>
            <a:fillRect/>
          </a:stretch>
        </p:blipFill>
        <p:spPr bwMode="auto">
          <a:xfrm>
            <a:off x="6096000" y="609600"/>
            <a:ext cx="2090738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22" descr="qua n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5" t="34921" r="35567" b="45679"/>
          <a:stretch>
            <a:fillRect/>
          </a:stretch>
        </p:blipFill>
        <p:spPr bwMode="auto">
          <a:xfrm>
            <a:off x="0" y="914400"/>
            <a:ext cx="22098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5" descr="chum n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7" t="15154" r="37137" b="59593"/>
          <a:stretch>
            <a:fillRect/>
          </a:stretch>
        </p:blipFill>
        <p:spPr bwMode="auto">
          <a:xfrm>
            <a:off x="6400800" y="4343400"/>
            <a:ext cx="16398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 descr="qua b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8" t="30467" r="49982" b="48697"/>
          <a:stretch>
            <a:fillRect/>
          </a:stretch>
        </p:blipFill>
        <p:spPr bwMode="auto">
          <a:xfrm>
            <a:off x="4953000" y="3048000"/>
            <a:ext cx="1639888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9" descr="rau ngot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0"/>
            <a:ext cx="1779588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0" descr="bap cai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2" t="20116" r="30734" b="66327"/>
          <a:stretch>
            <a:fillRect/>
          </a:stretch>
        </p:blipFill>
        <p:spPr bwMode="auto">
          <a:xfrm>
            <a:off x="3733800" y="4953000"/>
            <a:ext cx="18145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466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" y="16164"/>
            <a:ext cx="9134764" cy="6841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818" y="-228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Trò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chơi</a:t>
            </a:r>
            <a:r>
              <a:rPr lang="en-US" dirty="0" smtClean="0">
                <a:solidFill>
                  <a:srgbClr val="FF0000"/>
                </a:solidFill>
              </a:rPr>
              <a:t> 1: </a:t>
            </a:r>
            <a:r>
              <a:rPr lang="en-US" dirty="0" err="1" smtClean="0">
                <a:solidFill>
                  <a:srgbClr val="FF0000"/>
                </a:solidFill>
              </a:rPr>
              <a:t>Nhìn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nhanh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đoán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giỏi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4572396" cy="31241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632" y="685801"/>
            <a:ext cx="4572396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4398" y="3810000"/>
            <a:ext cx="4572396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15" y="3809999"/>
            <a:ext cx="4547815" cy="305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76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91578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020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60" y="0"/>
            <a:ext cx="92692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820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35</Words>
  <Application>Microsoft Office PowerPoint</Application>
  <PresentationFormat>On-screen Show (4:3)</PresentationFormat>
  <Paragraphs>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Nhóm thực phẩm giàu chất đạm</vt:lpstr>
      <vt:lpstr>Nhóm thực phẩm giàu chất béo</vt:lpstr>
      <vt:lpstr>Nhóm thực phẩm giàu chất bột đường</vt:lpstr>
      <vt:lpstr>Nhóm thực phẩm giàu vitamin và muối khoáng</vt:lpstr>
      <vt:lpstr>Trò chơi 1: Nhìn nhanh đoán giỏi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ĐÀO TẠO QUẬN LONG BIÊN TRƯỜNG  MẦM NON HOA SỮA        GIÁO ÁN  Khám Phá Đề tài:Dinh dưỡng bé cần Lứa Tuổi: Mẫu Giáo Lớn Người dạy: Nguyễn Thị Kiều Sang </dc:title>
  <dc:creator>Welcome</dc:creator>
  <cp:lastModifiedBy>Phong6T3</cp:lastModifiedBy>
  <cp:revision>28</cp:revision>
  <dcterms:created xsi:type="dcterms:W3CDTF">2018-10-27T01:30:00Z</dcterms:created>
  <dcterms:modified xsi:type="dcterms:W3CDTF">2020-10-14T06:34:56Z</dcterms:modified>
</cp:coreProperties>
</file>