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25770C-F25A-4AE7-8627-86679191CE3E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6E283E-5008-44C7-A305-182BD643EA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1"/>
            <a:ext cx="8458200" cy="3789786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24-36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10’-15’</a:t>
            </a:r>
            <a:b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458200" cy="16764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5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oa mua x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24400" cy="6858000"/>
          </a:xfrm>
          <a:prstGeom prst="rect">
            <a:avLst/>
          </a:prstGeom>
          <a:noFill/>
        </p:spPr>
      </p:pic>
      <p:pic>
        <p:nvPicPr>
          <p:cNvPr id="1028" name="Picture 4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0"/>
            <a:ext cx="4419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10</Words>
  <Application>Microsoft Office PowerPoint</Application>
  <PresentationFormat>On-screen Show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   Đề tài: ĐẶc điểm mùa xuân Lứa tuổi: 24-36 tháng tuổi Thời gian: 10’-15’ Người thực hiện: nguyễn hương sen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Tên bài: ĐẶc điểm mùa xuân Lứa tuổi: 24-36 tháng tuổi Thời gian: 10’-15’ Người thực hiện: nguyễn thị hồng Nhung</dc:title>
  <dc:creator>Lop_D2</dc:creator>
  <cp:lastModifiedBy>MTC</cp:lastModifiedBy>
  <cp:revision>2</cp:revision>
  <dcterms:created xsi:type="dcterms:W3CDTF">2018-02-09T18:32:19Z</dcterms:created>
  <dcterms:modified xsi:type="dcterms:W3CDTF">2022-05-27T16:13:19Z</dcterms:modified>
</cp:coreProperties>
</file>