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5.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0"/>
  </p:notesMasterIdLst>
  <p:sldIdLst>
    <p:sldId id="257" r:id="rId5"/>
    <p:sldId id="267" r:id="rId6"/>
    <p:sldId id="268" r:id="rId7"/>
    <p:sldId id="269" r:id="rId8"/>
    <p:sldId id="256" r:id="rId9"/>
    <p:sldId id="258" r:id="rId10"/>
    <p:sldId id="259" r:id="rId11"/>
    <p:sldId id="260" r:id="rId12"/>
    <p:sldId id="261" r:id="rId13"/>
    <p:sldId id="262" r:id="rId14"/>
    <p:sldId id="264" r:id="rId15"/>
    <p:sldId id="263" r:id="rId16"/>
    <p:sldId id="265" r:id="rId17"/>
    <p:sldId id="266"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45" autoAdjust="0"/>
  </p:normalViewPr>
  <p:slideViewPr>
    <p:cSldViewPr>
      <p:cViewPr varScale="1">
        <p:scale>
          <a:sx n="81" d="100"/>
          <a:sy n="81" d="100"/>
        </p:scale>
        <p:origin x="10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E6477-14B4-4ECF-91F1-D24B8028A0CC}" type="datetimeFigureOut">
              <a:rPr lang="en-US" smtClean="0"/>
              <a:pPr/>
              <a:t>5/26/2022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4FB2D-F40A-4B1E-9A0F-578A489BF9D6}" type="slidenum">
              <a:rPr lang="en-US" smtClean="0"/>
              <a:pPr/>
              <a:t>‹#›</a:t>
            </a:fld>
            <a:endParaRPr lang="en-US"/>
          </a:p>
        </p:txBody>
      </p:sp>
    </p:spTree>
    <p:extLst>
      <p:ext uri="{BB962C8B-B14F-4D97-AF65-F5344CB8AC3E}">
        <p14:creationId xmlns:p14="http://schemas.microsoft.com/office/powerpoint/2010/main" val="730206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3F653F6-C3B0-4E81-AF81-1C7316A36679}" type="slidenum">
              <a:rPr kumimoji="0" lang="en-US" altLang="en-US" sz="1200" b="0" i="0" u="none" strike="noStrike" kern="1200" cap="none" spc="0" normalizeH="0" baseline="0" noProof="0" smtClean="0">
                <a:ln>
                  <a:noFill/>
                </a:ln>
                <a:solidFill>
                  <a:srgbClr val="000000"/>
                </a:solidFill>
                <a:effectLst/>
                <a:uLnTx/>
                <a:uFillTx/>
                <a:latin typeface=".VnTime" panose="020B7200000000000000"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smtClean="0">
              <a:ln>
                <a:noFill/>
              </a:ln>
              <a:solidFill>
                <a:srgbClr val="000000"/>
              </a:solidFill>
              <a:effectLst/>
              <a:uLnTx/>
              <a:uFillTx/>
              <a:latin typeface=".VnTime" panose="020B7200000000000000" pitchFamily="34" charset="0"/>
              <a:ea typeface="+mn-ea"/>
              <a:cs typeface="+mn-cs"/>
            </a:endParaRPr>
          </a:p>
        </p:txBody>
      </p:sp>
    </p:spTree>
    <p:extLst>
      <p:ext uri="{BB962C8B-B14F-4D97-AF65-F5344CB8AC3E}">
        <p14:creationId xmlns:p14="http://schemas.microsoft.com/office/powerpoint/2010/main" val="3869931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95765F-8DF5-4424-AC9A-2FF375DF1760}"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56AD2-5345-4EDB-9CC7-2E4BC4857E77}" type="slidenum">
              <a:rPr lang="en-US" smtClean="0"/>
              <a:pPr/>
              <a:t>‹#›</a:t>
            </a:fld>
            <a:endParaRPr lang="en-US"/>
          </a:p>
        </p:txBody>
      </p:sp>
    </p:spTree>
    <p:extLst>
      <p:ext uri="{BB962C8B-B14F-4D97-AF65-F5344CB8AC3E}">
        <p14:creationId xmlns:p14="http://schemas.microsoft.com/office/powerpoint/2010/main" val="285874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5765F-8DF5-4424-AC9A-2FF375DF1760}"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56AD2-5345-4EDB-9CC7-2E4BC4857E77}" type="slidenum">
              <a:rPr lang="en-US" smtClean="0"/>
              <a:pPr/>
              <a:t>‹#›</a:t>
            </a:fld>
            <a:endParaRPr lang="en-US"/>
          </a:p>
        </p:txBody>
      </p:sp>
    </p:spTree>
    <p:extLst>
      <p:ext uri="{BB962C8B-B14F-4D97-AF65-F5344CB8AC3E}">
        <p14:creationId xmlns:p14="http://schemas.microsoft.com/office/powerpoint/2010/main" val="809087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5765F-8DF5-4424-AC9A-2FF375DF1760}"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56AD2-5345-4EDB-9CC7-2E4BC4857E77}" type="slidenum">
              <a:rPr lang="en-US" smtClean="0"/>
              <a:pPr/>
              <a:t>‹#›</a:t>
            </a:fld>
            <a:endParaRPr lang="en-US"/>
          </a:p>
        </p:txBody>
      </p:sp>
    </p:spTree>
    <p:extLst>
      <p:ext uri="{BB962C8B-B14F-4D97-AF65-F5344CB8AC3E}">
        <p14:creationId xmlns:p14="http://schemas.microsoft.com/office/powerpoint/2010/main" val="139981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60D43C0-9200-49B4-A3F9-47148A02C38C}" type="datetimeFigureOut">
              <a:rPr lang="en-US"/>
              <a:pPr>
                <a:defRPr/>
              </a:pPr>
              <a:t>5/26/2022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CCC024F-C5C5-457C-B22B-2F88A90E1D29}" type="slidenum">
              <a:rPr lang="en-US"/>
              <a:pPr>
                <a:defRPr/>
              </a:pPr>
              <a:t>‹#›</a:t>
            </a:fld>
            <a:endParaRPr lang="en-US"/>
          </a:p>
        </p:txBody>
      </p:sp>
    </p:spTree>
    <p:extLst>
      <p:ext uri="{BB962C8B-B14F-4D97-AF65-F5344CB8AC3E}">
        <p14:creationId xmlns:p14="http://schemas.microsoft.com/office/powerpoint/2010/main" val="4022497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AA326EC-D163-440C-921A-4ECFC1D05862}" type="datetimeFigureOut">
              <a:rPr lang="en-US"/>
              <a:pPr>
                <a:defRPr/>
              </a:pPr>
              <a:t>5/26/2022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AB7DBFE-3B69-4F33-B1A7-D330D1317E39}" type="slidenum">
              <a:rPr lang="en-US"/>
              <a:pPr>
                <a:defRPr/>
              </a:pPr>
              <a:t>‹#›</a:t>
            </a:fld>
            <a:endParaRPr lang="en-US"/>
          </a:p>
        </p:txBody>
      </p:sp>
    </p:spTree>
    <p:extLst>
      <p:ext uri="{BB962C8B-B14F-4D97-AF65-F5344CB8AC3E}">
        <p14:creationId xmlns:p14="http://schemas.microsoft.com/office/powerpoint/2010/main" val="950919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9293CCF-4680-4413-B12B-35FDB95D7E9B}" type="datetimeFigureOut">
              <a:rPr lang="en-US"/>
              <a:pPr>
                <a:defRPr/>
              </a:pPr>
              <a:t>5/26/2022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60EAC42-08E5-4038-B019-868B6650B4BF}" type="slidenum">
              <a:rPr lang="en-US"/>
              <a:pPr>
                <a:defRPr/>
              </a:pPr>
              <a:t>‹#›</a:t>
            </a:fld>
            <a:endParaRPr lang="en-US"/>
          </a:p>
        </p:txBody>
      </p:sp>
    </p:spTree>
    <p:extLst>
      <p:ext uri="{BB962C8B-B14F-4D97-AF65-F5344CB8AC3E}">
        <p14:creationId xmlns:p14="http://schemas.microsoft.com/office/powerpoint/2010/main" val="1672457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20CFAE0-D795-481B-95DA-0C9F21FA0079}" type="datetimeFigureOut">
              <a:rPr lang="en-US"/>
              <a:pPr>
                <a:defRPr/>
              </a:pPr>
              <a:t>5/26/2022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D25727B-C980-40B0-989E-0C192CD9C6FC}" type="slidenum">
              <a:rPr lang="en-US"/>
              <a:pPr>
                <a:defRPr/>
              </a:pPr>
              <a:t>‹#›</a:t>
            </a:fld>
            <a:endParaRPr lang="en-US"/>
          </a:p>
        </p:txBody>
      </p:sp>
    </p:spTree>
    <p:extLst>
      <p:ext uri="{BB962C8B-B14F-4D97-AF65-F5344CB8AC3E}">
        <p14:creationId xmlns:p14="http://schemas.microsoft.com/office/powerpoint/2010/main" val="258248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170DDD8-4316-45E0-8BC9-80125A932DFD}" type="datetimeFigureOut">
              <a:rPr lang="en-US"/>
              <a:pPr>
                <a:defRPr/>
              </a:pPr>
              <a:t>5/26/2022</a:t>
            </a:fld>
            <a:endParaRPr lang="en-US"/>
          </a:p>
        </p:txBody>
      </p:sp>
      <p:sp>
        <p:nvSpPr>
          <p:cNvPr id="8" name="Footer Placeholder 7">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329F2A2-8193-4C15-8206-DC9ACEEC978E}" type="slidenum">
              <a:rPr lang="en-US"/>
              <a:pPr>
                <a:defRPr/>
              </a:pPr>
              <a:t>‹#›</a:t>
            </a:fld>
            <a:endParaRPr lang="en-US"/>
          </a:p>
        </p:txBody>
      </p:sp>
    </p:spTree>
    <p:extLst>
      <p:ext uri="{BB962C8B-B14F-4D97-AF65-F5344CB8AC3E}">
        <p14:creationId xmlns:p14="http://schemas.microsoft.com/office/powerpoint/2010/main" val="2241544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2">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18FD897-C76B-420B-8A6E-6E4A51EFB6F2}" type="datetimeFigureOut">
              <a:rPr lang="en-US"/>
              <a:pPr>
                <a:defRPr/>
              </a:pPr>
              <a:t>5/26/2022</a:t>
            </a:fld>
            <a:endParaRPr lang="en-US"/>
          </a:p>
        </p:txBody>
      </p:sp>
      <p:sp>
        <p:nvSpPr>
          <p:cNvPr id="4" name="Footer Placeholder 3">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6F6A74A-AF61-4FEB-AAA6-C43B84A8BE4C}" type="slidenum">
              <a:rPr lang="en-US"/>
              <a:pPr>
                <a:defRPr/>
              </a:pPr>
              <a:t>‹#›</a:t>
            </a:fld>
            <a:endParaRPr lang="en-US"/>
          </a:p>
        </p:txBody>
      </p:sp>
    </p:spTree>
    <p:extLst>
      <p:ext uri="{BB962C8B-B14F-4D97-AF65-F5344CB8AC3E}">
        <p14:creationId xmlns:p14="http://schemas.microsoft.com/office/powerpoint/2010/main" val="2445170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FD5BEE2-8DBA-45BB-98AB-787DA618E5FC}" type="datetimeFigureOut">
              <a:rPr lang="en-US"/>
              <a:pPr>
                <a:defRPr/>
              </a:pPr>
              <a:t>5/26/2022</a:t>
            </a:fld>
            <a:endParaRPr lang="en-US"/>
          </a:p>
        </p:txBody>
      </p:sp>
      <p:sp>
        <p:nvSpPr>
          <p:cNvPr id="3" name="Footer Placeholder 2">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3E94CD1-0AF7-40C9-BA6F-279883955DD9}" type="slidenum">
              <a:rPr lang="en-US"/>
              <a:pPr>
                <a:defRPr/>
              </a:pPr>
              <a:t>‹#›</a:t>
            </a:fld>
            <a:endParaRPr lang="en-US"/>
          </a:p>
        </p:txBody>
      </p:sp>
    </p:spTree>
    <p:extLst>
      <p:ext uri="{BB962C8B-B14F-4D97-AF65-F5344CB8AC3E}">
        <p14:creationId xmlns:p14="http://schemas.microsoft.com/office/powerpoint/2010/main" val="1010148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8128200-8DFB-448A-89F9-EAB366EA85DB}" type="datetimeFigureOut">
              <a:rPr lang="en-US"/>
              <a:pPr>
                <a:defRPr/>
              </a:pPr>
              <a:t>5/26/2022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A6B48CA-3A07-4E86-8FEF-EE93EA9B3EF4}" type="slidenum">
              <a:rPr lang="en-US"/>
              <a:pPr>
                <a:defRPr/>
              </a:pPr>
              <a:t>‹#›</a:t>
            </a:fld>
            <a:endParaRPr lang="en-US"/>
          </a:p>
        </p:txBody>
      </p:sp>
    </p:spTree>
    <p:extLst>
      <p:ext uri="{BB962C8B-B14F-4D97-AF65-F5344CB8AC3E}">
        <p14:creationId xmlns:p14="http://schemas.microsoft.com/office/powerpoint/2010/main" val="419993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5765F-8DF5-4424-AC9A-2FF375DF1760}"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56AD2-5345-4EDB-9CC7-2E4BC4857E77}" type="slidenum">
              <a:rPr lang="en-US" smtClean="0"/>
              <a:pPr/>
              <a:t>‹#›</a:t>
            </a:fld>
            <a:endParaRPr lang="en-US"/>
          </a:p>
        </p:txBody>
      </p:sp>
    </p:spTree>
    <p:extLst>
      <p:ext uri="{BB962C8B-B14F-4D97-AF65-F5344CB8AC3E}">
        <p14:creationId xmlns:p14="http://schemas.microsoft.com/office/powerpoint/2010/main" val="2337529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54938FC-38FB-4833-A0E8-71C5A4316574}" type="datetimeFigureOut">
              <a:rPr lang="en-US"/>
              <a:pPr>
                <a:defRPr/>
              </a:pPr>
              <a:t>5/26/2022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9E7CE29-AD45-49C5-973C-4DF94A4AC0FC}" type="slidenum">
              <a:rPr lang="en-US"/>
              <a:pPr>
                <a:defRPr/>
              </a:pPr>
              <a:t>‹#›</a:t>
            </a:fld>
            <a:endParaRPr lang="en-US"/>
          </a:p>
        </p:txBody>
      </p:sp>
    </p:spTree>
    <p:extLst>
      <p:ext uri="{BB962C8B-B14F-4D97-AF65-F5344CB8AC3E}">
        <p14:creationId xmlns:p14="http://schemas.microsoft.com/office/powerpoint/2010/main" val="3627590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663F4A7-1285-44A4-93CD-83571F6C13FF}" type="datetimeFigureOut">
              <a:rPr lang="en-US"/>
              <a:pPr>
                <a:defRPr/>
              </a:pPr>
              <a:t>5/26/2022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DCD61D5-5323-4137-A246-616EC2FE7FCB}" type="slidenum">
              <a:rPr lang="en-US"/>
              <a:pPr>
                <a:defRPr/>
              </a:pPr>
              <a:t>‹#›</a:t>
            </a:fld>
            <a:endParaRPr lang="en-US"/>
          </a:p>
        </p:txBody>
      </p:sp>
    </p:spTree>
    <p:extLst>
      <p:ext uri="{BB962C8B-B14F-4D97-AF65-F5344CB8AC3E}">
        <p14:creationId xmlns:p14="http://schemas.microsoft.com/office/powerpoint/2010/main" val="1873919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8B97433-8230-4218-A5A1-3D2FF628EAB2}" type="datetimeFigureOut">
              <a:rPr lang="en-US"/>
              <a:pPr>
                <a:defRPr/>
              </a:pPr>
              <a:t>5/26/2022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AE1FD6-8619-4FDD-A2A4-3326A0EF87D0}" type="slidenum">
              <a:rPr lang="en-US"/>
              <a:pPr>
                <a:defRPr/>
              </a:pPr>
              <a:t>‹#›</a:t>
            </a:fld>
            <a:endParaRPr lang="en-US"/>
          </a:p>
        </p:txBody>
      </p:sp>
    </p:spTree>
    <p:extLst>
      <p:ext uri="{BB962C8B-B14F-4D97-AF65-F5344CB8AC3E}">
        <p14:creationId xmlns:p14="http://schemas.microsoft.com/office/powerpoint/2010/main" val="393410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1660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4135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1257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6803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7090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9522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4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765F-8DF5-4424-AC9A-2FF375DF1760}"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56AD2-5345-4EDB-9CC7-2E4BC4857E77}" type="slidenum">
              <a:rPr lang="en-US" smtClean="0"/>
              <a:pPr/>
              <a:t>‹#›</a:t>
            </a:fld>
            <a:endParaRPr lang="en-US"/>
          </a:p>
        </p:txBody>
      </p:sp>
    </p:spTree>
    <p:extLst>
      <p:ext uri="{BB962C8B-B14F-4D97-AF65-F5344CB8AC3E}">
        <p14:creationId xmlns:p14="http://schemas.microsoft.com/office/powerpoint/2010/main" val="252353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6887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9200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4998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531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0" hangingPunct="0">
              <a:defRPr/>
            </a:lvl1pPr>
          </a:lstStyle>
          <a:p>
            <a:pPr>
              <a:defRPr/>
            </a:pPr>
            <a:fld id="{9B37877D-6998-4883-AB4D-A8AD9C61CFAF}" type="datetimeFigureOut">
              <a:rPr lang="en-US"/>
              <a:pPr>
                <a:defRPr/>
              </a:pPr>
              <a:t>5/26/2022</a:t>
            </a:fld>
            <a:endParaRPr lang="en-US"/>
          </a:p>
        </p:txBody>
      </p:sp>
      <p:sp>
        <p:nvSpPr>
          <p:cNvPr id="5" name="Footer Placeholder 4"/>
          <p:cNvSpPr>
            <a:spLocks noGrp="1"/>
          </p:cNvSpPr>
          <p:nvPr>
            <p:ph type="ftr" sz="quarter" idx="11"/>
            <p:custDataLst>
              <p:tags r:id="rId2"/>
            </p:custDataLst>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0" hangingPunct="0">
              <a:defRPr/>
            </a:lvl1pPr>
          </a:lstStyle>
          <a:p>
            <a:pPr>
              <a:defRPr/>
            </a:pPr>
            <a:fld id="{69A1E2EA-D082-4D5C-B7C3-1B274B83F5B4}" type="slidenum">
              <a:rPr lang="en-US"/>
              <a:pPr>
                <a:defRPr/>
              </a:pPr>
              <a:t>‹#›</a:t>
            </a:fld>
            <a:endParaRPr lang="en-US"/>
          </a:p>
        </p:txBody>
      </p:sp>
    </p:spTree>
    <p:extLst>
      <p:ext uri="{BB962C8B-B14F-4D97-AF65-F5344CB8AC3E}">
        <p14:creationId xmlns:p14="http://schemas.microsoft.com/office/powerpoint/2010/main" val="839019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3"/>
        <p:cNvGrpSpPr/>
        <p:nvPr/>
      </p:nvGrpSpPr>
      <p:grpSpPr>
        <a:xfrm>
          <a:off x="0" y="0"/>
          <a:ext cx="0" cy="0"/>
          <a:chOff x="0" y="0"/>
          <a:chExt cx="0" cy="0"/>
        </a:xfrm>
      </p:grpSpPr>
      <p:sp>
        <p:nvSpPr>
          <p:cNvPr id="2" name="Google Shape;55;p11"/>
          <p:cNvSpPr>
            <a:spLocks/>
          </p:cNvSpPr>
          <p:nvPr/>
        </p:nvSpPr>
        <p:spPr bwMode="auto">
          <a:xfrm>
            <a:off x="209550" y="179389"/>
            <a:ext cx="8724900" cy="6499225"/>
          </a:xfrm>
          <a:custGeom>
            <a:avLst/>
            <a:gdLst>
              <a:gd name="T0" fmla="*/ 2147483646 w 92198"/>
              <a:gd name="T1" fmla="*/ 2147483646 h 51517"/>
              <a:gd name="T2" fmla="*/ 2147483646 w 92198"/>
              <a:gd name="T3" fmla="*/ 2147483646 h 51517"/>
              <a:gd name="T4" fmla="*/ 2147483646 w 92198"/>
              <a:gd name="T5" fmla="*/ 2147483646 h 51517"/>
              <a:gd name="T6" fmla="*/ 2147483646 w 92198"/>
              <a:gd name="T7" fmla="*/ 2147483646 h 51517"/>
              <a:gd name="T8" fmla="*/ 2147483646 w 92198"/>
              <a:gd name="T9" fmla="*/ 2147483646 h 51517"/>
              <a:gd name="T10" fmla="*/ 2147483646 w 92198"/>
              <a:gd name="T11" fmla="*/ 2147483646 h 51517"/>
              <a:gd name="T12" fmla="*/ 2147483646 w 92198"/>
              <a:gd name="T13" fmla="*/ 2147483646 h 51517"/>
              <a:gd name="T14" fmla="*/ 2147483646 w 92198"/>
              <a:gd name="T15" fmla="*/ 2147483646 h 51517"/>
              <a:gd name="T16" fmla="*/ 2147483646 w 92198"/>
              <a:gd name="T17" fmla="*/ 2147483646 h 51517"/>
              <a:gd name="T18" fmla="*/ 2147483646 w 92198"/>
              <a:gd name="T19" fmla="*/ 2147483646 h 51517"/>
              <a:gd name="T20" fmla="*/ 2147483646 w 92198"/>
              <a:gd name="T21" fmla="*/ 2147483646 h 51517"/>
              <a:gd name="T22" fmla="*/ 2147483646 w 92198"/>
              <a:gd name="T23" fmla="*/ 2147483646 h 51517"/>
              <a:gd name="T24" fmla="*/ 2147483646 w 92198"/>
              <a:gd name="T25" fmla="*/ 2147483646 h 51517"/>
              <a:gd name="T26" fmla="*/ 2147483646 w 92198"/>
              <a:gd name="T27" fmla="*/ 2147483646 h 51517"/>
              <a:gd name="T28" fmla="*/ 2147483646 w 92198"/>
              <a:gd name="T29" fmla="*/ 2147483646 h 51517"/>
              <a:gd name="T30" fmla="*/ 2147483646 w 92198"/>
              <a:gd name="T31" fmla="*/ 2147483646 h 51517"/>
              <a:gd name="T32" fmla="*/ 2147483646 w 92198"/>
              <a:gd name="T33" fmla="*/ 2147483646 h 51517"/>
              <a:gd name="T34" fmla="*/ 2147483646 w 92198"/>
              <a:gd name="T35" fmla="*/ 2147483646 h 51517"/>
              <a:gd name="T36" fmla="*/ 2147483646 w 92198"/>
              <a:gd name="T37" fmla="*/ 2147483646 h 51517"/>
              <a:gd name="T38" fmla="*/ 2147483646 w 92198"/>
              <a:gd name="T39" fmla="*/ 2147483646 h 51517"/>
              <a:gd name="T40" fmla="*/ 2147483646 w 92198"/>
              <a:gd name="T41" fmla="*/ 2147483646 h 51517"/>
              <a:gd name="T42" fmla="*/ 2147483646 w 92198"/>
              <a:gd name="T43" fmla="*/ 2147483646 h 51517"/>
              <a:gd name="T44" fmla="*/ 2147483646 w 92198"/>
              <a:gd name="T45" fmla="*/ 2147483646 h 51517"/>
              <a:gd name="T46" fmla="*/ 2147483646 w 92198"/>
              <a:gd name="T47" fmla="*/ 2147483646 h 51517"/>
              <a:gd name="T48" fmla="*/ 2147483646 w 92198"/>
              <a:gd name="T49" fmla="*/ 2147483646 h 51517"/>
              <a:gd name="T50" fmla="*/ 2147483646 w 92198"/>
              <a:gd name="T51" fmla="*/ 2147483646 h 51517"/>
              <a:gd name="T52" fmla="*/ 2147483646 w 92198"/>
              <a:gd name="T53" fmla="*/ 2147483646 h 51517"/>
              <a:gd name="T54" fmla="*/ 2147483646 w 92198"/>
              <a:gd name="T55" fmla="*/ 2147483646 h 51517"/>
              <a:gd name="T56" fmla="*/ 2147483646 w 92198"/>
              <a:gd name="T57" fmla="*/ 2147483646 h 51517"/>
              <a:gd name="T58" fmla="*/ 2147483646 w 92198"/>
              <a:gd name="T59" fmla="*/ 2147483646 h 51517"/>
              <a:gd name="T60" fmla="*/ 2147483646 w 92198"/>
              <a:gd name="T61" fmla="*/ 2147483646 h 51517"/>
              <a:gd name="T62" fmla="*/ 2147483646 w 92198"/>
              <a:gd name="T63" fmla="*/ 2147483646 h 51517"/>
              <a:gd name="T64" fmla="*/ 2147483646 w 92198"/>
              <a:gd name="T65" fmla="*/ 2147483646 h 51517"/>
              <a:gd name="T66" fmla="*/ 2147483646 w 92198"/>
              <a:gd name="T67" fmla="*/ 2147483646 h 51517"/>
              <a:gd name="T68" fmla="*/ 2147483646 w 92198"/>
              <a:gd name="T69" fmla="*/ 2147483646 h 51517"/>
              <a:gd name="T70" fmla="*/ 2147483646 w 92198"/>
              <a:gd name="T71" fmla="*/ 2147483646 h 51517"/>
              <a:gd name="T72" fmla="*/ 2147483646 w 92198"/>
              <a:gd name="T73" fmla="*/ 2147483646 h 51517"/>
              <a:gd name="T74" fmla="*/ 2147483646 w 92198"/>
              <a:gd name="T75" fmla="*/ 2147483646 h 51517"/>
              <a:gd name="T76" fmla="*/ 2147483646 w 92198"/>
              <a:gd name="T77" fmla="*/ 2147483646 h 51517"/>
              <a:gd name="T78" fmla="*/ 2147483646 w 92198"/>
              <a:gd name="T79" fmla="*/ 2147483646 h 51517"/>
              <a:gd name="T80" fmla="*/ 2147483646 w 92198"/>
              <a:gd name="T81" fmla="*/ 2147483646 h 51517"/>
              <a:gd name="T82" fmla="*/ 2147483646 w 92198"/>
              <a:gd name="T83" fmla="*/ 2147483646 h 51517"/>
              <a:gd name="T84" fmla="*/ 2147483646 w 92198"/>
              <a:gd name="T85" fmla="*/ 2147483646 h 51517"/>
              <a:gd name="T86" fmla="*/ 2147483646 w 92198"/>
              <a:gd name="T87" fmla="*/ 2147483646 h 51517"/>
              <a:gd name="T88" fmla="*/ 2147483646 w 92198"/>
              <a:gd name="T89" fmla="*/ 2147483646 h 51517"/>
              <a:gd name="T90" fmla="*/ 2147483646 w 92198"/>
              <a:gd name="T91" fmla="*/ 2147483646 h 51517"/>
              <a:gd name="T92" fmla="*/ 2147483646 w 92198"/>
              <a:gd name="T93" fmla="*/ 2147483646 h 51517"/>
              <a:gd name="T94" fmla="*/ 2147483646 w 92198"/>
              <a:gd name="T95" fmla="*/ 2147483646 h 51517"/>
              <a:gd name="T96" fmla="*/ 2147483646 w 92198"/>
              <a:gd name="T97" fmla="*/ 2147483646 h 51517"/>
              <a:gd name="T98" fmla="*/ 2147483646 w 92198"/>
              <a:gd name="T99" fmla="*/ 2147483646 h 51517"/>
              <a:gd name="T100" fmla="*/ 2147483646 w 92198"/>
              <a:gd name="T101" fmla="*/ 2147483646 h 51517"/>
              <a:gd name="T102" fmla="*/ 2147483646 w 92198"/>
              <a:gd name="T103" fmla="*/ 2147483646 h 51517"/>
              <a:gd name="T104" fmla="*/ 2147483646 w 92198"/>
              <a:gd name="T105" fmla="*/ 2147483646 h 51517"/>
              <a:gd name="T106" fmla="*/ 2147483646 w 92198"/>
              <a:gd name="T107" fmla="*/ 2147483646 h 51517"/>
              <a:gd name="T108" fmla="*/ 2147483646 w 92198"/>
              <a:gd name="T109" fmla="*/ 2147483646 h 51517"/>
              <a:gd name="T110" fmla="*/ 2147483646 w 92198"/>
              <a:gd name="T111" fmla="*/ 2147483646 h 51517"/>
              <a:gd name="T112" fmla="*/ 2147483646 w 92198"/>
              <a:gd name="T113" fmla="*/ 2147483646 h 51517"/>
              <a:gd name="T114" fmla="*/ 2147483646 w 92198"/>
              <a:gd name="T115" fmla="*/ 2147483646 h 51517"/>
              <a:gd name="T116" fmla="*/ 2147483646 w 92198"/>
              <a:gd name="T117" fmla="*/ 2147483646 h 51517"/>
              <a:gd name="T118" fmla="*/ 2147483646 w 92198"/>
              <a:gd name="T119" fmla="*/ 2147483646 h 51517"/>
              <a:gd name="T120" fmla="*/ 2147483646 w 92198"/>
              <a:gd name="T121" fmla="*/ 2147483646 h 51517"/>
              <a:gd name="T122" fmla="*/ 2147483646 w 92198"/>
              <a:gd name="T123" fmla="*/ 2147483646 h 51517"/>
              <a:gd name="T124" fmla="*/ 2147483646 w 92198"/>
              <a:gd name="T125" fmla="*/ 2147483646 h 515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lnTo>
                  <a:pt x="22324"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lnTo>
                  <a:pt x="77731"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lnTo>
                  <a:pt x="11600"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lnTo>
                  <a:pt x="73188"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lnTo>
                  <a:pt x="2719"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lnTo>
                  <a:pt x="40327"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lnTo>
                  <a:pt x="49022"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lnTo>
                  <a:pt x="57270"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lnTo>
                  <a:pt x="70544"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lnTo>
                  <a:pt x="18767"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lnTo>
                  <a:pt x="67007"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lnTo>
                  <a:pt x="27648"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lnTo>
                  <a:pt x="80244"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lnTo>
                  <a:pt x="25042"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lnTo>
                  <a:pt x="46266"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lnTo>
                  <a:pt x="51833"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lnTo>
                  <a:pt x="32191"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lnTo>
                  <a:pt x="83949"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lnTo>
                  <a:pt x="91936"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lnTo>
                  <a:pt x="91862"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lnTo>
                  <a:pt x="969"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lnTo>
                  <a:pt x="91955"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lnTo>
                  <a:pt x="782"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lnTo>
                  <a:pt x="1080"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lnTo>
                  <a:pt x="91341"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lnTo>
                  <a:pt x="894"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lnTo>
                  <a:pt x="91229"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lnTo>
                  <a:pt x="838"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lnTo>
                  <a:pt x="92011"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lnTo>
                  <a:pt x="91881"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lnTo>
                  <a:pt x="931"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lnTo>
                  <a:pt x="91899"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lnTo>
                  <a:pt x="261"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lnTo>
                  <a:pt x="91899"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lnTo>
                  <a:pt x="112"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lnTo>
                  <a:pt x="913"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lnTo>
                  <a:pt x="91192"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lnTo>
                  <a:pt x="280"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lnTo>
                  <a:pt x="9178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lnTo>
                  <a:pt x="224"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lnTo>
                  <a:pt x="91899"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lnTo>
                  <a:pt x="913"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lnTo>
                  <a:pt x="91285"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lnTo>
                  <a:pt x="336"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lnTo>
                  <a:pt x="75813"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lnTo>
                  <a:pt x="86686"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lnTo>
                  <a:pt x="6970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lnTo>
                  <a:pt x="21542"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lnTo>
                  <a:pt x="3308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lnTo>
                  <a:pt x="34779"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lnTo>
                  <a:pt x="38614"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lnTo>
                  <a:pt x="43027"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lnTo>
                  <a:pt x="50958"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lnTo>
                  <a:pt x="72574"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lnTo>
                  <a:pt x="80468"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lnTo>
                  <a:pt x="89311"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lnTo>
                  <a:pt x="16031"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lnTo>
                  <a:pt x="54719"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lnTo>
                  <a:pt x="10706"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lnTo>
                  <a:pt x="29529"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lnTo>
                  <a:pt x="40253"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lnTo>
                  <a:pt x="45708"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lnTo>
                  <a:pt x="67026"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lnTo>
                  <a:pt x="77787"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lnTo>
                  <a:pt x="59876"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lnTo>
                  <a:pt x="83149"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lnTo>
                  <a:pt x="3538"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lnTo>
                  <a:pt x="26829"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lnTo>
                  <a:pt x="49115"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04" y="50641"/>
                </a:lnTo>
                <a:lnTo>
                  <a:pt x="91936" y="50697"/>
                </a:lnTo>
                <a:lnTo>
                  <a:pt x="91676" y="50827"/>
                </a:lnTo>
                <a:lnTo>
                  <a:pt x="91620" y="50734"/>
                </a:lnTo>
                <a:lnTo>
                  <a:pt x="91564" y="50641"/>
                </a:lnTo>
                <a:lnTo>
                  <a:pt x="91545" y="50604"/>
                </a:lnTo>
                <a:lnTo>
                  <a:pt x="91490" y="50585"/>
                </a:lnTo>
                <a:lnTo>
                  <a:pt x="91452" y="505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3" name="Google Shape;54;p11"/>
          <p:cNvSpPr txBox="1">
            <a:spLocks noGrp="1"/>
          </p:cNvSpPr>
          <p:nvPr>
            <p:ph type="sldNum" idx="10"/>
          </p:nvPr>
        </p:nvSpPr>
        <p:spPr>
          <a:xfrm>
            <a:off x="0" y="6027738"/>
            <a:ext cx="9144000" cy="525462"/>
          </a:xfrm>
        </p:spPr>
        <p:txBody>
          <a:bodyPr spcFirstLastPara="1" wrap="square" lIns="91425" tIns="91425" rIns="91425" bIns="91425" anchorCtr="0">
            <a:noAutofit/>
          </a:bodyPr>
          <a:lstStyle>
            <a:lvl1pPr lvl="0" algn="ctr" rtl="0" eaLnBrk="0" hangingPunct="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a:defRPr/>
            </a:pPr>
            <a:fld id="{78247837-393E-40C1-AE62-90CE00C02F2D}" type="slidenum">
              <a:rPr lang="en"/>
              <a:pPr>
                <a:defRPr/>
              </a:pPr>
              <a:t>‹#›</a:t>
            </a:fld>
            <a:endParaRPr lang="en"/>
          </a:p>
        </p:txBody>
      </p:sp>
    </p:spTree>
    <p:extLst>
      <p:ext uri="{BB962C8B-B14F-4D97-AF65-F5344CB8AC3E}">
        <p14:creationId xmlns:p14="http://schemas.microsoft.com/office/powerpoint/2010/main" val="2138189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124621"/>
      </p:ext>
    </p:extLst>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95765F-8DF5-4424-AC9A-2FF375DF1760}"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56AD2-5345-4EDB-9CC7-2E4BC4857E77}" type="slidenum">
              <a:rPr lang="en-US" smtClean="0"/>
              <a:pPr/>
              <a:t>‹#›</a:t>
            </a:fld>
            <a:endParaRPr lang="en-US"/>
          </a:p>
        </p:txBody>
      </p:sp>
    </p:spTree>
    <p:extLst>
      <p:ext uri="{BB962C8B-B14F-4D97-AF65-F5344CB8AC3E}">
        <p14:creationId xmlns:p14="http://schemas.microsoft.com/office/powerpoint/2010/main" val="119995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95765F-8DF5-4424-AC9A-2FF375DF1760}" type="datetimeFigureOut">
              <a:rPr lang="en-US" smtClean="0"/>
              <a:pPr/>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956AD2-5345-4EDB-9CC7-2E4BC4857E77}" type="slidenum">
              <a:rPr lang="en-US" smtClean="0"/>
              <a:pPr/>
              <a:t>‹#›</a:t>
            </a:fld>
            <a:endParaRPr lang="en-US"/>
          </a:p>
        </p:txBody>
      </p:sp>
    </p:spTree>
    <p:extLst>
      <p:ext uri="{BB962C8B-B14F-4D97-AF65-F5344CB8AC3E}">
        <p14:creationId xmlns:p14="http://schemas.microsoft.com/office/powerpoint/2010/main" val="40475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95765F-8DF5-4424-AC9A-2FF375DF1760}" type="datetimeFigureOut">
              <a:rPr lang="en-US" smtClean="0"/>
              <a:pPr/>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56AD2-5345-4EDB-9CC7-2E4BC4857E77}" type="slidenum">
              <a:rPr lang="en-US" smtClean="0"/>
              <a:pPr/>
              <a:t>‹#›</a:t>
            </a:fld>
            <a:endParaRPr lang="en-US"/>
          </a:p>
        </p:txBody>
      </p:sp>
    </p:spTree>
    <p:extLst>
      <p:ext uri="{BB962C8B-B14F-4D97-AF65-F5344CB8AC3E}">
        <p14:creationId xmlns:p14="http://schemas.microsoft.com/office/powerpoint/2010/main" val="338048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765F-8DF5-4424-AC9A-2FF375DF1760}" type="datetimeFigureOut">
              <a:rPr lang="en-US" smtClean="0"/>
              <a:pPr/>
              <a:t>5/26/2022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956AD2-5345-4EDB-9CC7-2E4BC4857E77}" type="slidenum">
              <a:rPr lang="en-US" smtClean="0"/>
              <a:pPr/>
              <a:t>‹#›</a:t>
            </a:fld>
            <a:endParaRPr lang="en-US"/>
          </a:p>
        </p:txBody>
      </p:sp>
    </p:spTree>
    <p:extLst>
      <p:ext uri="{BB962C8B-B14F-4D97-AF65-F5344CB8AC3E}">
        <p14:creationId xmlns:p14="http://schemas.microsoft.com/office/powerpoint/2010/main" val="281336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765F-8DF5-4424-AC9A-2FF375DF1760}"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56AD2-5345-4EDB-9CC7-2E4BC4857E77}" type="slidenum">
              <a:rPr lang="en-US" smtClean="0"/>
              <a:pPr/>
              <a:t>‹#›</a:t>
            </a:fld>
            <a:endParaRPr lang="en-US"/>
          </a:p>
        </p:txBody>
      </p:sp>
    </p:spTree>
    <p:extLst>
      <p:ext uri="{BB962C8B-B14F-4D97-AF65-F5344CB8AC3E}">
        <p14:creationId xmlns:p14="http://schemas.microsoft.com/office/powerpoint/2010/main" val="52103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765F-8DF5-4424-AC9A-2FF375DF1760}"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56AD2-5345-4EDB-9CC7-2E4BC4857E77}" type="slidenum">
              <a:rPr lang="en-US" smtClean="0"/>
              <a:pPr/>
              <a:t>‹#›</a:t>
            </a:fld>
            <a:endParaRPr lang="en-US"/>
          </a:p>
        </p:txBody>
      </p:sp>
    </p:spTree>
    <p:extLst>
      <p:ext uri="{BB962C8B-B14F-4D97-AF65-F5344CB8AC3E}">
        <p14:creationId xmlns:p14="http://schemas.microsoft.com/office/powerpoint/2010/main" val="259714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36.xml"/><Relationship Id="rId7" Type="http://schemas.openxmlformats.org/officeDocument/2006/relationships/tags" Target="../tags/tag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ags" Target="../tags/tag2.xml"/><Relationship Id="rId5" Type="http://schemas.openxmlformats.org/officeDocument/2006/relationships/tags" Target="../tags/tag1.xml"/><Relationship Id="rId10" Type="http://schemas.openxmlformats.org/officeDocument/2006/relationships/image" Target="../media/image2.jpeg"/><Relationship Id="rId4" Type="http://schemas.openxmlformats.org/officeDocument/2006/relationships/theme" Target="../theme/theme4.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5765F-8DF5-4424-AC9A-2FF375DF1760}" type="datetimeFigureOut">
              <a:rPr lang="en-US" smtClean="0"/>
              <a:pPr/>
              <a:t>5/26/2022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6AD2-5345-4EDB-9CC7-2E4BC4857E77}" type="slidenum">
              <a:rPr lang="en-US" smtClean="0"/>
              <a:pPr/>
              <a:t>‹#›</a:t>
            </a:fld>
            <a:endParaRPr lang="en-US"/>
          </a:p>
        </p:txBody>
      </p:sp>
    </p:spTree>
    <p:extLst>
      <p:ext uri="{BB962C8B-B14F-4D97-AF65-F5344CB8AC3E}">
        <p14:creationId xmlns:p14="http://schemas.microsoft.com/office/powerpoint/2010/main" val="400031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prstClr val="black">
                    <a:tint val="75000"/>
                  </a:prstClr>
                </a:solidFill>
                <a:latin typeface="Calibri" panose="020F0502020204030204"/>
              </a:defRPr>
            </a:lvl1pPr>
          </a:lstStyle>
          <a:p>
            <a:pPr>
              <a:defRPr/>
            </a:pPr>
            <a:fld id="{3BD03678-3181-4D23-AE0C-FA9E39CCF69D}" type="datetimeFigureOut">
              <a:rPr lang="en-US"/>
              <a:pPr>
                <a:defRPr/>
              </a:pPr>
              <a:t>5/26/2022</a:t>
            </a:fld>
            <a:endParaRPr lang="en-US"/>
          </a:p>
        </p:txBody>
      </p:sp>
      <p:sp>
        <p:nvSpPr>
          <p:cNvPr id="5" name="Footer Placeholder 4">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en-US"/>
          </a:p>
        </p:txBody>
      </p:sp>
      <p:sp>
        <p:nvSpPr>
          <p:cNvPr id="6" name="Slide Number Placeholder 5">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panose="020F0502020204030204"/>
              </a:defRPr>
            </a:lvl1pPr>
          </a:lstStyle>
          <a:p>
            <a:pPr>
              <a:defRPr/>
            </a:pPr>
            <a:fld id="{27D3BFC9-1AF1-4B7A-A046-829B18547A5F}" type="slidenum">
              <a:rPr lang="en-US"/>
              <a:pPr>
                <a:defRPr/>
              </a:pPr>
              <a:t>‹#›</a:t>
            </a:fld>
            <a:endParaRPr lang="en-US"/>
          </a:p>
        </p:txBody>
      </p:sp>
    </p:spTree>
    <p:extLst>
      <p:ext uri="{BB962C8B-B14F-4D97-AF65-F5344CB8AC3E}">
        <p14:creationId xmlns:p14="http://schemas.microsoft.com/office/powerpoint/2010/main" val="4069165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905587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tile tx="0" ty="0" sx="100000" sy="100000" flip="none" algn="tl"/>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custDataLst>
              <p:tags r:id="rId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custDataLst>
              <p:tags r:id="rId6"/>
            </p:custDataLst>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custDataLst>
              <p:tags r:id="rId7"/>
            </p:custDataLst>
          </p:nvPr>
        </p:nvSpPr>
        <p:spPr>
          <a:xfrm>
            <a:off x="457200" y="6356351"/>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mn-lt"/>
              </a:defRPr>
            </a:lvl1pPr>
          </a:lstStyle>
          <a:p>
            <a:pPr>
              <a:defRPr/>
            </a:pPr>
            <a:fld id="{810FD7E6-4195-40B9-8292-64BC9EE270F9}" type="datetimeFigureOut">
              <a:rPr lang="en-US"/>
              <a:pPr>
                <a:defRPr/>
              </a:pPr>
              <a:t>5/26/2022</a:t>
            </a:fld>
            <a:endParaRPr lang="en-US"/>
          </a:p>
        </p:txBody>
      </p:sp>
      <p:sp>
        <p:nvSpPr>
          <p:cNvPr id="5" name="Footer Placeholder 4"/>
          <p:cNvSpPr>
            <a:spLocks noGrp="1"/>
          </p:cNvSpPr>
          <p:nvPr>
            <p:ph type="ftr" sz="quarter" idx="3"/>
            <p:custDataLst>
              <p:tags r:id="rId8"/>
            </p:custDataLst>
          </p:nvPr>
        </p:nvSpPr>
        <p:spPr>
          <a:xfrm>
            <a:off x="3124200" y="6356351"/>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custDataLst>
              <p:tags r:id="rId9"/>
            </p:custDataLst>
          </p:nvPr>
        </p:nvSpPr>
        <p:spPr>
          <a:xfrm>
            <a:off x="6553200" y="6356351"/>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mn-lt"/>
              </a:defRPr>
            </a:lvl1pPr>
          </a:lstStyle>
          <a:p>
            <a:pPr>
              <a:defRPr/>
            </a:pPr>
            <a:fld id="{9CFA6BA8-A00E-4B8A-BDC6-117B92CBFA31}" type="slidenum">
              <a:rPr lang="en-US"/>
              <a:pPr>
                <a:defRPr/>
              </a:pPr>
              <a:t>‹#›</a:t>
            </a:fld>
            <a:endParaRPr lang="en-US"/>
          </a:p>
        </p:txBody>
      </p:sp>
    </p:spTree>
    <p:extLst>
      <p:ext uri="{BB962C8B-B14F-4D97-AF65-F5344CB8AC3E}">
        <p14:creationId xmlns:p14="http://schemas.microsoft.com/office/powerpoint/2010/main" val="41644621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audio" Target="../media/audio1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audio" Target="../media/audio13.wav"/><Relationship Id="rId7" Type="http://schemas.openxmlformats.org/officeDocument/2006/relationships/image" Target="../media/image54.jpeg"/><Relationship Id="rId2" Type="http://schemas.openxmlformats.org/officeDocument/2006/relationships/audio" Target="../media/audio12.wav"/><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audio" Target="../media/audio13.wav"/><Relationship Id="rId7" Type="http://schemas.openxmlformats.org/officeDocument/2006/relationships/image" Target="../media/image9.jpeg"/><Relationship Id="rId2" Type="http://schemas.openxmlformats.org/officeDocument/2006/relationships/audio" Target="../media/audio14.wav"/><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55.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6.xml"/><Relationship Id="rId1" Type="http://schemas.openxmlformats.org/officeDocument/2006/relationships/tags" Target="../tags/tag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audio" Target="../media/audio2.wav"/><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audio" Target="../media/audio1.wav"/><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audio" Target="../media/audio4.wav"/><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audio" Target="../media/audio3.wav"/><Relationship Id="rId9" Type="http://schemas.openxmlformats.org/officeDocument/2006/relationships/image" Target="../media/image12.jpe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6.wav"/><Relationship Id="rId7" Type="http://schemas.openxmlformats.org/officeDocument/2006/relationships/image" Target="../media/image28.jpeg"/><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33.jpeg"/><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audio" Target="../media/audio9.wav"/><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4.wav"/><Relationship Id="rId7" Type="http://schemas.openxmlformats.org/officeDocument/2006/relationships/image" Target="../media/image43.jpeg"/><Relationship Id="rId2" Type="http://schemas.openxmlformats.org/officeDocument/2006/relationships/audio" Target="../media/audio10.wav"/><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13827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838825"/>
            <a:ext cx="11811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5638800"/>
            <a:ext cx="13827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1288" y="5638800"/>
            <a:ext cx="13827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5638800"/>
            <a:ext cx="13827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838825"/>
            <a:ext cx="17526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H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838825"/>
            <a:ext cx="12192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Butterfly-01-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5029200"/>
            <a:ext cx="99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Butterfly-01-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5257800"/>
            <a:ext cx="99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Butterfly-01-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257800"/>
            <a:ext cx="99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Butterfly-03-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334000"/>
            <a:ext cx="9715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18"/>
          <p:cNvSpPr>
            <a:spLocks noChangeArrowheads="1" noChangeShapeType="1" noTextEdit="1"/>
          </p:cNvSpPr>
          <p:nvPr/>
        </p:nvSpPr>
        <p:spPr bwMode="auto">
          <a:xfrm>
            <a:off x="2895600" y="5105400"/>
            <a:ext cx="5562600" cy="523875"/>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3333FF"/>
                  </a:solidFill>
                  <a:round/>
                  <a:headEnd/>
                  <a:tailEnd/>
                </a:ln>
                <a:solidFill>
                  <a:srgbClr val="FF3399"/>
                </a:solidFill>
                <a:effectLst>
                  <a:outerShdw dist="45791" dir="2021404" algn="ctr" rotWithShape="0">
                    <a:srgbClr val="B2B2B2">
                      <a:alpha val="79999"/>
                    </a:srgbClr>
                  </a:outerShdw>
                </a:effectLst>
                <a:latin typeface="Times New Roman"/>
                <a:cs typeface="Times New Roman"/>
              </a:rPr>
              <a:t> </a:t>
            </a:r>
            <a:endParaRPr lang="en-US" sz="3600" b="1" kern="10" dirty="0">
              <a:ln w="9525">
                <a:solidFill>
                  <a:srgbClr val="3333FF"/>
                </a:solidFill>
                <a:round/>
                <a:headEnd/>
                <a:tailEnd/>
              </a:ln>
              <a:solidFill>
                <a:srgbClr val="FF3399"/>
              </a:solidFill>
              <a:effectLst>
                <a:outerShdw dist="45791" dir="2021404" algn="ctr" rotWithShape="0">
                  <a:srgbClr val="B2B2B2">
                    <a:alpha val="79999"/>
                  </a:srgbClr>
                </a:outerShdw>
              </a:effectLst>
              <a:latin typeface="Times New Roman"/>
              <a:cs typeface="Times New Roman"/>
            </a:endParaRPr>
          </a:p>
        </p:txBody>
      </p:sp>
      <p:sp>
        <p:nvSpPr>
          <p:cNvPr id="20" name="TextBox 19"/>
          <p:cNvSpPr txBox="1"/>
          <p:nvPr/>
        </p:nvSpPr>
        <p:spPr>
          <a:xfrm>
            <a:off x="1837661" y="1288093"/>
            <a:ext cx="5849678" cy="1015663"/>
          </a:xfrm>
          <a:prstGeom prst="rect">
            <a:avLst/>
          </a:prstGeom>
          <a:noFill/>
        </p:spPr>
        <p:txBody>
          <a:bodyPr wrap="none" rtlCol="0">
            <a:spAutoFit/>
          </a:bodyPr>
          <a:lstStyle/>
          <a:p>
            <a:r>
              <a:rPr lang="vi-VN" sz="6000" b="1" dirty="0" err="1" smtClean="0">
                <a:solidFill>
                  <a:srgbClr val="00B050"/>
                </a:solidFill>
                <a:latin typeface="Times New Roman" pitchFamily="18" charset="0"/>
                <a:cs typeface="Times New Roman" pitchFamily="18" charset="0"/>
              </a:rPr>
              <a:t>Khám</a:t>
            </a:r>
            <a:r>
              <a:rPr lang="vi-VN" sz="6000" b="1" dirty="0">
                <a:solidFill>
                  <a:srgbClr val="00B050"/>
                </a:solidFill>
                <a:latin typeface="Times New Roman" pitchFamily="18" charset="0"/>
                <a:cs typeface="Times New Roman" pitchFamily="18" charset="0"/>
              </a:rPr>
              <a:t> </a:t>
            </a:r>
            <a:r>
              <a:rPr lang="vi-VN" sz="6000" b="1" dirty="0" err="1" smtClean="0">
                <a:solidFill>
                  <a:srgbClr val="00B050"/>
                </a:solidFill>
                <a:latin typeface="Times New Roman" pitchFamily="18" charset="0"/>
                <a:cs typeface="Times New Roman" pitchFamily="18" charset="0"/>
              </a:rPr>
              <a:t>phá</a:t>
            </a:r>
            <a:r>
              <a:rPr lang="vi-VN" sz="6000" b="1" dirty="0">
                <a:solidFill>
                  <a:srgbClr val="00B050"/>
                </a:solidFill>
                <a:latin typeface="Times New Roman" pitchFamily="18" charset="0"/>
                <a:cs typeface="Times New Roman" pitchFamily="18" charset="0"/>
              </a:rPr>
              <a:t> </a:t>
            </a:r>
            <a:r>
              <a:rPr lang="vi-VN" sz="6000" b="1" dirty="0" err="1" smtClean="0">
                <a:solidFill>
                  <a:srgbClr val="00B050"/>
                </a:solidFill>
                <a:latin typeface="Times New Roman" pitchFamily="18" charset="0"/>
                <a:cs typeface="Times New Roman" pitchFamily="18" charset="0"/>
              </a:rPr>
              <a:t>xã</a:t>
            </a:r>
            <a:r>
              <a:rPr lang="vi-VN" sz="6000" b="1" dirty="0">
                <a:solidFill>
                  <a:srgbClr val="00B050"/>
                </a:solidFill>
                <a:latin typeface="Times New Roman" pitchFamily="18" charset="0"/>
                <a:cs typeface="Times New Roman" pitchFamily="18" charset="0"/>
              </a:rPr>
              <a:t> </a:t>
            </a:r>
            <a:r>
              <a:rPr lang="vi-VN" sz="6000" b="1" dirty="0" err="1">
                <a:solidFill>
                  <a:srgbClr val="00B050"/>
                </a:solidFill>
                <a:latin typeface="Times New Roman" pitchFamily="18" charset="0"/>
                <a:cs typeface="Times New Roman" pitchFamily="18" charset="0"/>
              </a:rPr>
              <a:t>hội</a:t>
            </a:r>
            <a:endParaRPr lang="en-US" sz="6000" b="1" dirty="0">
              <a:solidFill>
                <a:srgbClr val="00B050"/>
              </a:solidFill>
              <a:latin typeface="Times New Roman" pitchFamily="18" charset="0"/>
              <a:cs typeface="Times New Roman" pitchFamily="18" charset="0"/>
            </a:endParaRPr>
          </a:p>
        </p:txBody>
      </p:sp>
      <p:sp>
        <p:nvSpPr>
          <p:cNvPr id="21" name="TextBox 20"/>
          <p:cNvSpPr txBox="1"/>
          <p:nvPr/>
        </p:nvSpPr>
        <p:spPr>
          <a:xfrm>
            <a:off x="382137" y="2379956"/>
            <a:ext cx="8610600" cy="830997"/>
          </a:xfrm>
          <a:prstGeom prst="rect">
            <a:avLst/>
          </a:prstGeom>
          <a:noFill/>
        </p:spPr>
        <p:txBody>
          <a:bodyPr wrap="square" rtlCol="0">
            <a:prstTxWarp prst="textArchDown">
              <a:avLst/>
            </a:prstTxWarp>
            <a:spAutoFit/>
          </a:bodyPr>
          <a:lstStyle/>
          <a:p>
            <a:r>
              <a:rPr lang="vi-VN" sz="4800" b="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Bé</a:t>
            </a:r>
            <a:r>
              <a:rPr lang="vi-VN" sz="48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cần</a:t>
            </a:r>
            <a:r>
              <a:rPr lang="vi-VN" sz="48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gì</a:t>
            </a:r>
            <a:r>
              <a:rPr lang="vi-VN" sz="48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để</a:t>
            </a:r>
            <a:r>
              <a:rPr lang="vi-VN" sz="48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lớn</a:t>
            </a:r>
            <a:r>
              <a:rPr lang="vi-VN" sz="48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lên </a:t>
            </a:r>
            <a:r>
              <a:rPr lang="vi-VN" sz="4800" b="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và</a:t>
            </a:r>
            <a:r>
              <a:rPr lang="vi-VN" sz="48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khỏe</a:t>
            </a:r>
            <a:r>
              <a:rPr lang="vi-VN" sz="48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err="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mạnh</a:t>
            </a:r>
            <a:endParaRPr lang="en-US" sz="48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TextBox 21"/>
          <p:cNvSpPr txBox="1"/>
          <p:nvPr/>
        </p:nvSpPr>
        <p:spPr>
          <a:xfrm>
            <a:off x="2441094" y="3800489"/>
            <a:ext cx="6090706" cy="1077218"/>
          </a:xfrm>
          <a:prstGeom prst="rect">
            <a:avLst/>
          </a:prstGeom>
          <a:noFill/>
        </p:spPr>
        <p:txBody>
          <a:bodyPr wrap="none" rtlCol="0">
            <a:spAutoFit/>
          </a:bodyPr>
          <a:lstStyle/>
          <a:p>
            <a:r>
              <a:rPr lang="en-US" sz="3200" b="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Giáo</a:t>
            </a:r>
            <a:r>
              <a:rPr lang="en-US"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viên</a:t>
            </a:r>
            <a:r>
              <a:rPr lang="en-US"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Nguyễn</a:t>
            </a:r>
            <a:r>
              <a:rPr lang="en-US"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Kim Dung</a:t>
            </a:r>
            <a:endParaRPr lang="en-US"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r>
              <a:rPr lang="vi-VN"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Lớp </a:t>
            </a:r>
            <a:r>
              <a:rPr lang="vi-VN"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Mẫu</a:t>
            </a:r>
            <a:r>
              <a:rPr lang="vi-VN"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giáo</a:t>
            </a:r>
            <a:r>
              <a:rPr lang="vi-VN"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b="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TextBox 17"/>
          <p:cNvSpPr txBox="1">
            <a:spLocks noChangeArrowheads="1"/>
          </p:cNvSpPr>
          <p:nvPr/>
        </p:nvSpPr>
        <p:spPr bwMode="auto">
          <a:xfrm>
            <a:off x="1066800" y="214943"/>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2000" b="1" dirty="0" smtClean="0">
                <a:solidFill>
                  <a:srgbClr val="0033CC"/>
                </a:solidFill>
                <a:latin typeface="Times New Roman" panose="02020603050405020304" pitchFamily="18" charset="0"/>
                <a:cs typeface="Times New Roman" panose="02020603050405020304" pitchFamily="18" charset="0"/>
              </a:rPr>
              <a:t>PHÒNG GIÁO DỤC VÀ ĐÀO TẠO </a:t>
            </a:r>
            <a:r>
              <a:rPr lang="en-US" altLang="en-US" sz="2000" b="1" dirty="0" smtClean="0">
                <a:solidFill>
                  <a:srgbClr val="0033CC"/>
                </a:solidFill>
                <a:latin typeface="Times New Roman" panose="02020603050405020304" pitchFamily="18" charset="0"/>
                <a:cs typeface="Times New Roman" panose="02020603050405020304" pitchFamily="18" charset="0"/>
              </a:rPr>
              <a:t>QUẬN LONG BIÊN</a:t>
            </a:r>
            <a:endParaRPr lang="en-US" altLang="en-US" sz="2000" b="1" dirty="0" smtClean="0">
              <a:solidFill>
                <a:srgbClr val="0033CC"/>
              </a:solidFill>
              <a:latin typeface="Times New Roman" panose="02020603050405020304" pitchFamily="18" charset="0"/>
              <a:cs typeface="Times New Roman" panose="02020603050405020304" pitchFamily="18" charset="0"/>
            </a:endParaRPr>
          </a:p>
          <a:p>
            <a:pPr algn="ctr" fontAlgn="base">
              <a:lnSpc>
                <a:spcPct val="100000"/>
              </a:lnSpc>
              <a:spcBef>
                <a:spcPct val="0"/>
              </a:spcBef>
              <a:spcAft>
                <a:spcPct val="0"/>
              </a:spcAft>
              <a:buFontTx/>
              <a:buNone/>
            </a:pPr>
            <a:r>
              <a:rPr lang="en-US" altLang="en-US" sz="2000" b="1" dirty="0" smtClean="0">
                <a:solidFill>
                  <a:srgbClr val="0033CC"/>
                </a:solidFill>
                <a:latin typeface="Times New Roman" panose="02020603050405020304" pitchFamily="18" charset="0"/>
                <a:cs typeface="Times New Roman" panose="02020603050405020304" pitchFamily="18" charset="0"/>
              </a:rPr>
              <a:t>TRƯỜNG MẦM NON </a:t>
            </a:r>
            <a:r>
              <a:rPr lang="en-US" altLang="en-US" sz="2000" b="1" dirty="0" smtClean="0">
                <a:solidFill>
                  <a:srgbClr val="0033CC"/>
                </a:solidFill>
                <a:latin typeface="Times New Roman" panose="02020603050405020304" pitchFamily="18" charset="0"/>
                <a:cs typeface="Times New Roman" panose="02020603050405020304" pitchFamily="18" charset="0"/>
              </a:rPr>
              <a:t>HOA SỮA</a:t>
            </a:r>
            <a:endParaRPr lang="en-US" altLang="en-US" sz="2000" b="1" dirty="0" smtClean="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9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barn(inVertical)">
                                      <p:cBhvr>
                                        <p:cTn id="1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SAM_0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977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SAM_00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85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4"/>
          <p:cNvGrpSpPr>
            <a:grpSpLocks/>
          </p:cNvGrpSpPr>
          <p:nvPr/>
        </p:nvGrpSpPr>
        <p:grpSpPr bwMode="auto">
          <a:xfrm rot="10800000">
            <a:off x="44450" y="4029075"/>
            <a:ext cx="2884488" cy="2838450"/>
            <a:chOff x="3936" y="-15"/>
            <a:chExt cx="1817" cy="1788"/>
          </a:xfrm>
        </p:grpSpPr>
        <p:pic>
          <p:nvPicPr>
            <p:cNvPr id="3" name="Picture 85"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6"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7"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80"/>
          <p:cNvGrpSpPr>
            <a:grpSpLocks/>
          </p:cNvGrpSpPr>
          <p:nvPr/>
        </p:nvGrpSpPr>
        <p:grpSpPr bwMode="auto">
          <a:xfrm rot="5400000">
            <a:off x="6282531" y="3996532"/>
            <a:ext cx="2884487" cy="2838450"/>
            <a:chOff x="3936" y="-15"/>
            <a:chExt cx="1817" cy="1788"/>
          </a:xfrm>
        </p:grpSpPr>
        <p:pic>
          <p:nvPicPr>
            <p:cNvPr id="7" name="Picture 81"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2"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3"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AutoShape 18"/>
          <p:cNvSpPr>
            <a:spLocks noChangeArrowheads="1"/>
          </p:cNvSpPr>
          <p:nvPr/>
        </p:nvSpPr>
        <p:spPr bwMode="auto">
          <a:xfrm>
            <a:off x="169863" y="5511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en-US">
              <a:latin typeface="Arial" charset="0"/>
            </a:endParaRPr>
          </a:p>
        </p:txBody>
      </p:sp>
      <p:sp>
        <p:nvSpPr>
          <p:cNvPr id="11" name="AutoShape 19"/>
          <p:cNvSpPr>
            <a:spLocks noChangeArrowheads="1"/>
          </p:cNvSpPr>
          <p:nvPr/>
        </p:nvSpPr>
        <p:spPr bwMode="auto">
          <a:xfrm>
            <a:off x="7620000" y="3810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a:latin typeface="Arial" charset="0"/>
            </a:endParaRPr>
          </a:p>
        </p:txBody>
      </p:sp>
      <p:sp>
        <p:nvSpPr>
          <p:cNvPr id="12" name="AutoShape 20"/>
          <p:cNvSpPr>
            <a:spLocks noChangeArrowheads="1"/>
          </p:cNvSpPr>
          <p:nvPr/>
        </p:nvSpPr>
        <p:spPr bwMode="auto">
          <a:xfrm>
            <a:off x="2246313" y="9525"/>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a:latin typeface="Arial" charset="0"/>
            </a:endParaRPr>
          </a:p>
        </p:txBody>
      </p:sp>
      <p:sp>
        <p:nvSpPr>
          <p:cNvPr id="13" name="AutoShape 21"/>
          <p:cNvSpPr>
            <a:spLocks noChangeArrowheads="1"/>
          </p:cNvSpPr>
          <p:nvPr/>
        </p:nvSpPr>
        <p:spPr bwMode="auto">
          <a:xfrm>
            <a:off x="838200" y="1828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a:defRPr/>
            </a:pPr>
            <a:endParaRPr lang="en-US">
              <a:latin typeface="Arial" charset="0"/>
            </a:endParaRPr>
          </a:p>
        </p:txBody>
      </p:sp>
      <p:sp>
        <p:nvSpPr>
          <p:cNvPr id="14" name="AutoShape 22"/>
          <p:cNvSpPr>
            <a:spLocks noChangeArrowheads="1"/>
          </p:cNvSpPr>
          <p:nvPr/>
        </p:nvSpPr>
        <p:spPr bwMode="auto">
          <a:xfrm>
            <a:off x="3352800" y="228600"/>
            <a:ext cx="366713"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a:latin typeface="Arial" charset="0"/>
            </a:endParaRPr>
          </a:p>
        </p:txBody>
      </p:sp>
      <p:sp>
        <p:nvSpPr>
          <p:cNvPr id="15" name="AutoShape 24"/>
          <p:cNvSpPr>
            <a:spLocks noChangeArrowheads="1"/>
          </p:cNvSpPr>
          <p:nvPr/>
        </p:nvSpPr>
        <p:spPr bwMode="auto">
          <a:xfrm>
            <a:off x="8305800" y="403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a:latin typeface="Arial" charset="0"/>
            </a:endParaRPr>
          </a:p>
        </p:txBody>
      </p:sp>
      <p:sp>
        <p:nvSpPr>
          <p:cNvPr id="16" name="AutoShape 25"/>
          <p:cNvSpPr>
            <a:spLocks noChangeArrowheads="1"/>
          </p:cNvSpPr>
          <p:nvPr/>
        </p:nvSpPr>
        <p:spPr bwMode="auto">
          <a:xfrm>
            <a:off x="7696200" y="5943600"/>
            <a:ext cx="5334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a:defRPr/>
            </a:pPr>
            <a:endParaRPr lang="en-US">
              <a:latin typeface="Arial" charset="0"/>
            </a:endParaRPr>
          </a:p>
        </p:txBody>
      </p:sp>
      <p:sp>
        <p:nvSpPr>
          <p:cNvPr id="17" name="AutoShape 46"/>
          <p:cNvSpPr>
            <a:spLocks noChangeArrowheads="1"/>
          </p:cNvSpPr>
          <p:nvPr/>
        </p:nvSpPr>
        <p:spPr bwMode="auto">
          <a:xfrm>
            <a:off x="685800" y="5638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en-US">
              <a:latin typeface="Arial" charset="0"/>
            </a:endParaRPr>
          </a:p>
        </p:txBody>
      </p:sp>
      <p:sp>
        <p:nvSpPr>
          <p:cNvPr id="18" name="AutoShape 47"/>
          <p:cNvSpPr>
            <a:spLocks noChangeArrowheads="1"/>
          </p:cNvSpPr>
          <p:nvPr/>
        </p:nvSpPr>
        <p:spPr bwMode="auto">
          <a:xfrm>
            <a:off x="8305800" y="9144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a:latin typeface="Arial" charset="0"/>
            </a:endParaRPr>
          </a:p>
        </p:txBody>
      </p:sp>
      <p:sp>
        <p:nvSpPr>
          <p:cNvPr id="19" name="AutoShape 48"/>
          <p:cNvSpPr>
            <a:spLocks noChangeArrowheads="1"/>
          </p:cNvSpPr>
          <p:nvPr/>
        </p:nvSpPr>
        <p:spPr bwMode="auto">
          <a:xfrm>
            <a:off x="2057400" y="6096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a:latin typeface="Arial" charset="0"/>
            </a:endParaRPr>
          </a:p>
        </p:txBody>
      </p:sp>
      <p:sp>
        <p:nvSpPr>
          <p:cNvPr id="20" name="AutoShape 49"/>
          <p:cNvSpPr>
            <a:spLocks noChangeArrowheads="1"/>
          </p:cNvSpPr>
          <p:nvPr/>
        </p:nvSpPr>
        <p:spPr bwMode="auto">
          <a:xfrm>
            <a:off x="457200" y="2590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a:defRPr/>
            </a:pPr>
            <a:endParaRPr lang="en-US">
              <a:latin typeface="Arial" charset="0"/>
            </a:endParaRPr>
          </a:p>
        </p:txBody>
      </p:sp>
      <p:sp>
        <p:nvSpPr>
          <p:cNvPr id="21" name="AutoShape 50"/>
          <p:cNvSpPr>
            <a:spLocks noChangeArrowheads="1"/>
          </p:cNvSpPr>
          <p:nvPr/>
        </p:nvSpPr>
        <p:spPr bwMode="auto">
          <a:xfrm>
            <a:off x="3200400" y="685800"/>
            <a:ext cx="366713"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a:latin typeface="Arial" charset="0"/>
            </a:endParaRPr>
          </a:p>
        </p:txBody>
      </p:sp>
      <p:sp>
        <p:nvSpPr>
          <p:cNvPr id="22" name="AutoShape 52"/>
          <p:cNvSpPr>
            <a:spLocks noChangeArrowheads="1"/>
          </p:cNvSpPr>
          <p:nvPr/>
        </p:nvSpPr>
        <p:spPr bwMode="auto">
          <a:xfrm>
            <a:off x="8458200" y="41910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a:latin typeface="Arial" charset="0"/>
            </a:endParaRPr>
          </a:p>
        </p:txBody>
      </p:sp>
      <p:sp>
        <p:nvSpPr>
          <p:cNvPr id="23" name="WordArt 31"/>
          <p:cNvSpPr>
            <a:spLocks noChangeArrowheads="1" noChangeShapeType="1" noTextEdit="1"/>
          </p:cNvSpPr>
          <p:nvPr/>
        </p:nvSpPr>
        <p:spPr bwMode="auto">
          <a:xfrm>
            <a:off x="1676400" y="1752600"/>
            <a:ext cx="5638800" cy="2590800"/>
          </a:xfrm>
          <a:prstGeom prst="rect">
            <a:avLst/>
          </a:prstGeom>
        </p:spPr>
        <p:txBody>
          <a:bodyPr wrap="none" fromWordArt="1">
            <a:prstTxWarp prst="textPlain">
              <a:avLst>
                <a:gd name="adj" fmla="val 50000"/>
              </a:avLst>
            </a:prstTxWarp>
          </a:bodyPr>
          <a:lstStyle/>
          <a:p>
            <a:pPr algn="ctr"/>
            <a:r>
              <a:rPr lang="vi-VN" sz="5400" b="1" kern="10" dirty="0">
                <a:ln w="12700">
                  <a:solidFill>
                    <a:srgbClr val="000099"/>
                  </a:solidFill>
                  <a:round/>
                  <a:headEnd/>
                  <a:tailEnd/>
                </a:ln>
                <a:solidFill>
                  <a:srgbClr val="000099">
                    <a:alpha val="50195"/>
                  </a:srgbClr>
                </a:solidFill>
                <a:effectLst>
                  <a:outerShdw dist="45791" dir="2021404" algn="ctr" rotWithShape="0">
                    <a:srgbClr val="9999FF"/>
                  </a:outerShdw>
                </a:effectLst>
                <a:latin typeface="Arial"/>
                <a:cs typeface="Arial"/>
              </a:rPr>
              <a:t>Trò chơi</a:t>
            </a:r>
          </a:p>
          <a:p>
            <a:pPr algn="ctr"/>
            <a:r>
              <a:rPr lang="vi-VN" sz="5400" b="1" kern="10" dirty="0">
                <a:ln w="12700">
                  <a:solidFill>
                    <a:srgbClr val="000099"/>
                  </a:solidFill>
                  <a:round/>
                  <a:headEnd/>
                  <a:tailEnd/>
                </a:ln>
                <a:solidFill>
                  <a:srgbClr val="000099">
                    <a:alpha val="50195"/>
                  </a:srgbClr>
                </a:solidFill>
                <a:effectLst>
                  <a:outerShdw dist="45791" dir="2021404" algn="ctr" rotWithShape="0">
                    <a:srgbClr val="9999FF"/>
                  </a:outerShdw>
                </a:effectLst>
                <a:latin typeface="Arial"/>
                <a:cs typeface="Arial"/>
              </a:rPr>
              <a:t>Bé cùng khám phá</a:t>
            </a:r>
            <a:endParaRPr lang="en-US" sz="5400" b="1" kern="10" dirty="0">
              <a:ln w="12700">
                <a:solidFill>
                  <a:srgbClr val="000099"/>
                </a:solidFill>
                <a:round/>
                <a:headEnd/>
                <a:tailEnd/>
              </a:ln>
              <a:solidFill>
                <a:srgbClr val="000099">
                  <a:alpha val="50195"/>
                </a:srgbClr>
              </a:solidFill>
              <a:effectLst>
                <a:outerShdw dist="45791" dir="2021404" algn="ctr" rotWithShape="0">
                  <a:srgbClr val="9999FF"/>
                </a:outerShdw>
              </a:effectLst>
              <a:latin typeface="Arial"/>
              <a:cs typeface="Arial"/>
            </a:endParaRPr>
          </a:p>
        </p:txBody>
      </p:sp>
      <p:sp>
        <p:nvSpPr>
          <p:cNvPr id="24" name="AutoShape 32"/>
          <p:cNvSpPr>
            <a:spLocks noChangeArrowheads="1"/>
          </p:cNvSpPr>
          <p:nvPr/>
        </p:nvSpPr>
        <p:spPr bwMode="auto">
          <a:xfrm rot="1321383">
            <a:off x="1219200" y="533400"/>
            <a:ext cx="1219200" cy="1219200"/>
          </a:xfrm>
          <a:prstGeom prst="star4">
            <a:avLst>
              <a:gd name="adj" fmla="val 125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5" name="AutoShape 33"/>
          <p:cNvSpPr>
            <a:spLocks noChangeArrowheads="1"/>
          </p:cNvSpPr>
          <p:nvPr/>
        </p:nvSpPr>
        <p:spPr bwMode="auto">
          <a:xfrm>
            <a:off x="1295400" y="1524000"/>
            <a:ext cx="1219200" cy="1219200"/>
          </a:xfrm>
          <a:prstGeom prst="star4">
            <a:avLst>
              <a:gd name="adj" fmla="val 12500"/>
            </a:avLst>
          </a:prstGeom>
          <a:solidFill>
            <a:srgbClr val="FFFF66"/>
          </a:solidFill>
          <a:ln w="9525">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6" name="AutoShape 34"/>
          <p:cNvSpPr>
            <a:spLocks noChangeArrowheads="1"/>
          </p:cNvSpPr>
          <p:nvPr/>
        </p:nvSpPr>
        <p:spPr bwMode="auto">
          <a:xfrm rot="1035372">
            <a:off x="609600" y="2514600"/>
            <a:ext cx="1219200" cy="1219200"/>
          </a:xfrm>
          <a:prstGeom prst="star4">
            <a:avLst>
              <a:gd name="adj" fmla="val 12500"/>
            </a:avLst>
          </a:prstGeom>
          <a:solidFill>
            <a:srgbClr val="66FF66"/>
          </a:solidFill>
          <a:ln w="9525">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7" name="AutoShape 35"/>
          <p:cNvSpPr>
            <a:spLocks noChangeArrowheads="1"/>
          </p:cNvSpPr>
          <p:nvPr/>
        </p:nvSpPr>
        <p:spPr bwMode="auto">
          <a:xfrm rot="3484143">
            <a:off x="2362200" y="533400"/>
            <a:ext cx="1219200" cy="1219200"/>
          </a:xfrm>
          <a:prstGeom prst="star4">
            <a:avLst>
              <a:gd name="adj" fmla="val 12500"/>
            </a:avLst>
          </a:prstGeom>
          <a:solidFill>
            <a:srgbClr val="FF3399"/>
          </a:solidFill>
          <a:ln w="9525">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8" name="AutoShape 36"/>
          <p:cNvSpPr>
            <a:spLocks noChangeArrowheads="1"/>
          </p:cNvSpPr>
          <p:nvPr/>
        </p:nvSpPr>
        <p:spPr bwMode="auto">
          <a:xfrm rot="803135">
            <a:off x="7620000" y="3657600"/>
            <a:ext cx="1219200" cy="1219200"/>
          </a:xfrm>
          <a:prstGeom prst="star4">
            <a:avLst>
              <a:gd name="adj" fmla="val 12500"/>
            </a:avLst>
          </a:prstGeom>
          <a:solidFill>
            <a:srgbClr val="FF3399"/>
          </a:solidFill>
          <a:ln w="9525">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9" name="AutoShape 37"/>
          <p:cNvSpPr>
            <a:spLocks noChangeArrowheads="1"/>
          </p:cNvSpPr>
          <p:nvPr/>
        </p:nvSpPr>
        <p:spPr bwMode="auto">
          <a:xfrm rot="822630">
            <a:off x="6934200" y="4343400"/>
            <a:ext cx="1219200" cy="1219200"/>
          </a:xfrm>
          <a:prstGeom prst="star4">
            <a:avLst>
              <a:gd name="adj" fmla="val 12500"/>
            </a:avLst>
          </a:prstGeom>
          <a:solidFill>
            <a:srgbClr val="3333FF"/>
          </a:solidFill>
          <a:ln w="9525">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30" name="AutoShape 38"/>
          <p:cNvSpPr>
            <a:spLocks noChangeArrowheads="1"/>
          </p:cNvSpPr>
          <p:nvPr/>
        </p:nvSpPr>
        <p:spPr bwMode="auto">
          <a:xfrm>
            <a:off x="5638800" y="4724400"/>
            <a:ext cx="1219200" cy="1219200"/>
          </a:xfrm>
          <a:prstGeom prst="star4">
            <a:avLst>
              <a:gd name="adj" fmla="val 125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31" name="AutoShape 39"/>
          <p:cNvSpPr>
            <a:spLocks noChangeArrowheads="1"/>
          </p:cNvSpPr>
          <p:nvPr/>
        </p:nvSpPr>
        <p:spPr bwMode="auto">
          <a:xfrm rot="1035372">
            <a:off x="7010400" y="5181600"/>
            <a:ext cx="1219200" cy="1219200"/>
          </a:xfrm>
          <a:prstGeom prst="star4">
            <a:avLst>
              <a:gd name="adj" fmla="val 12500"/>
            </a:avLst>
          </a:prstGeom>
          <a:solidFill>
            <a:srgbClr val="66FF66"/>
          </a:solidFill>
          <a:ln w="9525">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grpSp>
        <p:nvGrpSpPr>
          <p:cNvPr id="32" name="Group 84"/>
          <p:cNvGrpSpPr>
            <a:grpSpLocks/>
          </p:cNvGrpSpPr>
          <p:nvPr/>
        </p:nvGrpSpPr>
        <p:grpSpPr bwMode="auto">
          <a:xfrm>
            <a:off x="6259513" y="0"/>
            <a:ext cx="2884487" cy="2838450"/>
            <a:chOff x="3936" y="-15"/>
            <a:chExt cx="1817" cy="1788"/>
          </a:xfrm>
        </p:grpSpPr>
        <p:pic>
          <p:nvPicPr>
            <p:cNvPr id="33" name="Picture 85"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6"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7"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 name="Group 84"/>
          <p:cNvGrpSpPr>
            <a:grpSpLocks/>
          </p:cNvGrpSpPr>
          <p:nvPr/>
        </p:nvGrpSpPr>
        <p:grpSpPr bwMode="auto">
          <a:xfrm rot="-5400000">
            <a:off x="-23019" y="23019"/>
            <a:ext cx="2884488" cy="2838450"/>
            <a:chOff x="3936" y="-15"/>
            <a:chExt cx="1817" cy="1788"/>
          </a:xfrm>
        </p:grpSpPr>
        <p:pic>
          <p:nvPicPr>
            <p:cNvPr id="37" name="Picture 85"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6"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87"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1229265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ser.wav"/>
          </p:stSnd>
        </p:sndAc>
      </p:transition>
    </mc:Choice>
    <mc:Fallback xmlns="">
      <p:transition spd="slow">
        <p:sndAc>
          <p:stSnd>
            <p:snd r:embed="rId6"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p:val>
                                            <p:fltVal val="0.5"/>
                                          </p:val>
                                        </p:tav>
                                        <p:tav tm="100000">
                                          <p:val>
                                            <p:strVal val="#ppt_x"/>
                                          </p:val>
                                        </p:tav>
                                      </p:tavLst>
                                    </p:anim>
                                    <p:anim calcmode="lin" valueType="num">
                                      <p:cBhvr>
                                        <p:cTn id="10" dur="1000" fill="hold"/>
                                        <p:tgtEl>
                                          <p:spTgt spid="10"/>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p:val>
                                            <p:fltVal val="0.5"/>
                                          </p:val>
                                        </p:tav>
                                        <p:tav tm="100000">
                                          <p:val>
                                            <p:strVal val="#ppt_x"/>
                                          </p:val>
                                        </p:tav>
                                      </p:tavLst>
                                    </p:anim>
                                    <p:anim calcmode="lin" valueType="num">
                                      <p:cBhvr>
                                        <p:cTn id="16" dur="1000" fill="hold"/>
                                        <p:tgtEl>
                                          <p:spTgt spid="11"/>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ppt_x</p:attrName>
                                        </p:attrNameLst>
                                      </p:cBhvr>
                                      <p:tavLst>
                                        <p:tav tm="0">
                                          <p:val>
                                            <p:fltVal val="0.5"/>
                                          </p:val>
                                        </p:tav>
                                        <p:tav tm="100000">
                                          <p:val>
                                            <p:strVal val="#ppt_x"/>
                                          </p:val>
                                        </p:tav>
                                      </p:tavLst>
                                    </p:anim>
                                    <p:anim calcmode="lin" valueType="num">
                                      <p:cBhvr>
                                        <p:cTn id="22" dur="10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ppt_x</p:attrName>
                                        </p:attrNameLst>
                                      </p:cBhvr>
                                      <p:tavLst>
                                        <p:tav tm="0">
                                          <p:val>
                                            <p:fltVal val="0.5"/>
                                          </p:val>
                                        </p:tav>
                                        <p:tav tm="100000">
                                          <p:val>
                                            <p:strVal val="#ppt_x"/>
                                          </p:val>
                                        </p:tav>
                                      </p:tavLst>
                                    </p:anim>
                                    <p:anim calcmode="lin" valueType="num">
                                      <p:cBhvr>
                                        <p:cTn id="28" dur="1000" fill="hold"/>
                                        <p:tgtEl>
                                          <p:spTgt spid="13"/>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ppt_x</p:attrName>
                                        </p:attrNameLst>
                                      </p:cBhvr>
                                      <p:tavLst>
                                        <p:tav tm="0">
                                          <p:val>
                                            <p:fltVal val="0.5"/>
                                          </p:val>
                                        </p:tav>
                                        <p:tav tm="100000">
                                          <p:val>
                                            <p:strVal val="#ppt_x"/>
                                          </p:val>
                                        </p:tav>
                                      </p:tavLst>
                                    </p:anim>
                                    <p:anim calcmode="lin" valueType="num">
                                      <p:cBhvr>
                                        <p:cTn id="34" dur="1000" fill="hold"/>
                                        <p:tgtEl>
                                          <p:spTgt spid="14"/>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ppt_x</p:attrName>
                                        </p:attrNameLst>
                                      </p:cBhvr>
                                      <p:tavLst>
                                        <p:tav tm="0">
                                          <p:val>
                                            <p:fltVal val="0.5"/>
                                          </p:val>
                                        </p:tav>
                                        <p:tav tm="100000">
                                          <p:val>
                                            <p:strVal val="#ppt_x"/>
                                          </p:val>
                                        </p:tav>
                                      </p:tavLst>
                                    </p:anim>
                                    <p:anim calcmode="lin" valueType="num">
                                      <p:cBhvr>
                                        <p:cTn id="40" dur="1000" fill="hold"/>
                                        <p:tgtEl>
                                          <p:spTgt spid="15"/>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 calcmode="lin" valueType="num">
                                      <p:cBhvr>
                                        <p:cTn id="45" dur="1000" fill="hold"/>
                                        <p:tgtEl>
                                          <p:spTgt spid="16"/>
                                        </p:tgtEl>
                                        <p:attrNameLst>
                                          <p:attrName>ppt_x</p:attrName>
                                        </p:attrNameLst>
                                      </p:cBhvr>
                                      <p:tavLst>
                                        <p:tav tm="0">
                                          <p:val>
                                            <p:fltVal val="0.5"/>
                                          </p:val>
                                        </p:tav>
                                        <p:tav tm="100000">
                                          <p:val>
                                            <p:strVal val="#ppt_x"/>
                                          </p:val>
                                        </p:tav>
                                      </p:tavLst>
                                    </p:anim>
                                    <p:anim calcmode="lin" valueType="num">
                                      <p:cBhvr>
                                        <p:cTn id="46" dur="1000" fill="hold"/>
                                        <p:tgtEl>
                                          <p:spTgt spid="16"/>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ppt_x</p:attrName>
                                        </p:attrNameLst>
                                      </p:cBhvr>
                                      <p:tavLst>
                                        <p:tav tm="0">
                                          <p:val>
                                            <p:fltVal val="0.5"/>
                                          </p:val>
                                        </p:tav>
                                        <p:tav tm="100000">
                                          <p:val>
                                            <p:strVal val="#ppt_x"/>
                                          </p:val>
                                        </p:tav>
                                      </p:tavLst>
                                    </p:anim>
                                    <p:anim calcmode="lin" valueType="num">
                                      <p:cBhvr>
                                        <p:cTn id="52" dur="1000" fill="hold"/>
                                        <p:tgtEl>
                                          <p:spTgt spid="17"/>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ppt_x</p:attrName>
                                        </p:attrNameLst>
                                      </p:cBhvr>
                                      <p:tavLst>
                                        <p:tav tm="0">
                                          <p:val>
                                            <p:fltVal val="0.5"/>
                                          </p:val>
                                        </p:tav>
                                        <p:tav tm="100000">
                                          <p:val>
                                            <p:strVal val="#ppt_x"/>
                                          </p:val>
                                        </p:tav>
                                      </p:tavLst>
                                    </p:anim>
                                    <p:anim calcmode="lin" valueType="num">
                                      <p:cBhvr>
                                        <p:cTn id="58" dur="1000" fill="hold"/>
                                        <p:tgtEl>
                                          <p:spTgt spid="18"/>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50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 calcmode="lin" valueType="num">
                                      <p:cBhvr>
                                        <p:cTn id="63" dur="1000" fill="hold"/>
                                        <p:tgtEl>
                                          <p:spTgt spid="19"/>
                                        </p:tgtEl>
                                        <p:attrNameLst>
                                          <p:attrName>ppt_x</p:attrName>
                                        </p:attrNameLst>
                                      </p:cBhvr>
                                      <p:tavLst>
                                        <p:tav tm="0">
                                          <p:val>
                                            <p:fltVal val="0.5"/>
                                          </p:val>
                                        </p:tav>
                                        <p:tav tm="100000">
                                          <p:val>
                                            <p:strVal val="#ppt_x"/>
                                          </p:val>
                                        </p:tav>
                                      </p:tavLst>
                                    </p:anim>
                                    <p:anim calcmode="lin" valueType="num">
                                      <p:cBhvr>
                                        <p:cTn id="64" dur="1000" fill="hold"/>
                                        <p:tgtEl>
                                          <p:spTgt spid="19"/>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 calcmode="lin" valueType="num">
                                      <p:cBhvr>
                                        <p:cTn id="69" dur="1000" fill="hold"/>
                                        <p:tgtEl>
                                          <p:spTgt spid="20"/>
                                        </p:tgtEl>
                                        <p:attrNameLst>
                                          <p:attrName>ppt_x</p:attrName>
                                        </p:attrNameLst>
                                      </p:cBhvr>
                                      <p:tavLst>
                                        <p:tav tm="0">
                                          <p:val>
                                            <p:fltVal val="0.5"/>
                                          </p:val>
                                        </p:tav>
                                        <p:tav tm="100000">
                                          <p:val>
                                            <p:strVal val="#ppt_x"/>
                                          </p:val>
                                        </p:tav>
                                      </p:tavLst>
                                    </p:anim>
                                    <p:anim calcmode="lin" valueType="num">
                                      <p:cBhvr>
                                        <p:cTn id="70" dur="1000" fill="hold"/>
                                        <p:tgtEl>
                                          <p:spTgt spid="20"/>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1000"/>
                                  </p:stCondLst>
                                  <p:childTnLst>
                                    <p:set>
                                      <p:cBhvr>
                                        <p:cTn id="72" dur="1" fill="hold">
                                          <p:stCondLst>
                                            <p:cond delay="0"/>
                                          </p:stCondLst>
                                        </p:cTn>
                                        <p:tgtEl>
                                          <p:spTgt spid="21"/>
                                        </p:tgtEl>
                                        <p:attrNameLst>
                                          <p:attrName>style.visibility</p:attrName>
                                        </p:attrNameLst>
                                      </p:cBhvr>
                                      <p:to>
                                        <p:strVal val="visible"/>
                                      </p:to>
                                    </p:set>
                                    <p:anim calcmode="lin" valueType="num">
                                      <p:cBhvr>
                                        <p:cTn id="73" dur="1000" fill="hold"/>
                                        <p:tgtEl>
                                          <p:spTgt spid="21"/>
                                        </p:tgtEl>
                                        <p:attrNameLst>
                                          <p:attrName>ppt_w</p:attrName>
                                        </p:attrNameLst>
                                      </p:cBhvr>
                                      <p:tavLst>
                                        <p:tav tm="0">
                                          <p:val>
                                            <p:fltVal val="0"/>
                                          </p:val>
                                        </p:tav>
                                        <p:tav tm="100000">
                                          <p:val>
                                            <p:strVal val="#ppt_w"/>
                                          </p:val>
                                        </p:tav>
                                      </p:tavLst>
                                    </p:anim>
                                    <p:anim calcmode="lin" valueType="num">
                                      <p:cBhvr>
                                        <p:cTn id="74" dur="1000" fill="hold"/>
                                        <p:tgtEl>
                                          <p:spTgt spid="21"/>
                                        </p:tgtEl>
                                        <p:attrNameLst>
                                          <p:attrName>ppt_h</p:attrName>
                                        </p:attrNameLst>
                                      </p:cBhvr>
                                      <p:tavLst>
                                        <p:tav tm="0">
                                          <p:val>
                                            <p:fltVal val="0"/>
                                          </p:val>
                                        </p:tav>
                                        <p:tav tm="100000">
                                          <p:val>
                                            <p:strVal val="#ppt_h"/>
                                          </p:val>
                                        </p:tav>
                                      </p:tavLst>
                                    </p:anim>
                                    <p:anim calcmode="lin" valueType="num">
                                      <p:cBhvr>
                                        <p:cTn id="75" dur="1000" fill="hold"/>
                                        <p:tgtEl>
                                          <p:spTgt spid="21"/>
                                        </p:tgtEl>
                                        <p:attrNameLst>
                                          <p:attrName>ppt_x</p:attrName>
                                        </p:attrNameLst>
                                      </p:cBhvr>
                                      <p:tavLst>
                                        <p:tav tm="0">
                                          <p:val>
                                            <p:fltVal val="0.5"/>
                                          </p:val>
                                        </p:tav>
                                        <p:tav tm="100000">
                                          <p:val>
                                            <p:strVal val="#ppt_x"/>
                                          </p:val>
                                        </p:tav>
                                      </p:tavLst>
                                    </p:anim>
                                    <p:anim calcmode="lin" valueType="num">
                                      <p:cBhvr>
                                        <p:cTn id="76" dur="1000" fill="hold"/>
                                        <p:tgtEl>
                                          <p:spTgt spid="21"/>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1000" fill="hold"/>
                                        <p:tgtEl>
                                          <p:spTgt spid="22"/>
                                        </p:tgtEl>
                                        <p:attrNameLst>
                                          <p:attrName>ppt_w</p:attrName>
                                        </p:attrNameLst>
                                      </p:cBhvr>
                                      <p:tavLst>
                                        <p:tav tm="0">
                                          <p:val>
                                            <p:fltVal val="0"/>
                                          </p:val>
                                        </p:tav>
                                        <p:tav tm="100000">
                                          <p:val>
                                            <p:strVal val="#ppt_w"/>
                                          </p:val>
                                        </p:tav>
                                      </p:tavLst>
                                    </p:anim>
                                    <p:anim calcmode="lin" valueType="num">
                                      <p:cBhvr>
                                        <p:cTn id="80" dur="1000" fill="hold"/>
                                        <p:tgtEl>
                                          <p:spTgt spid="22"/>
                                        </p:tgtEl>
                                        <p:attrNameLst>
                                          <p:attrName>ppt_h</p:attrName>
                                        </p:attrNameLst>
                                      </p:cBhvr>
                                      <p:tavLst>
                                        <p:tav tm="0">
                                          <p:val>
                                            <p:fltVal val="0"/>
                                          </p:val>
                                        </p:tav>
                                        <p:tav tm="100000">
                                          <p:val>
                                            <p:strVal val="#ppt_h"/>
                                          </p:val>
                                        </p:tav>
                                      </p:tavLst>
                                    </p:anim>
                                    <p:anim calcmode="lin" valueType="num">
                                      <p:cBhvr>
                                        <p:cTn id="81" dur="1000" fill="hold"/>
                                        <p:tgtEl>
                                          <p:spTgt spid="22"/>
                                        </p:tgtEl>
                                        <p:attrNameLst>
                                          <p:attrName>ppt_x</p:attrName>
                                        </p:attrNameLst>
                                      </p:cBhvr>
                                      <p:tavLst>
                                        <p:tav tm="0">
                                          <p:val>
                                            <p:fltVal val="0.5"/>
                                          </p:val>
                                        </p:tav>
                                        <p:tav tm="100000">
                                          <p:val>
                                            <p:strVal val="#ppt_x"/>
                                          </p:val>
                                        </p:tav>
                                      </p:tavLst>
                                    </p:anim>
                                    <p:anim calcmode="lin" valueType="num">
                                      <p:cBhvr>
                                        <p:cTn id="82" dur="1000" fill="hold"/>
                                        <p:tgtEl>
                                          <p:spTgt spid="22"/>
                                        </p:tgtEl>
                                        <p:attrNameLst>
                                          <p:attrName>ppt_y</p:attrName>
                                        </p:attrNameLst>
                                      </p:cBhvr>
                                      <p:tavLst>
                                        <p:tav tm="0">
                                          <p:val>
                                            <p:fltVal val="0.5"/>
                                          </p:val>
                                        </p:tav>
                                        <p:tav tm="100000">
                                          <p:val>
                                            <p:strVal val="#ppt_y"/>
                                          </p:val>
                                        </p:tav>
                                      </p:tavLst>
                                    </p:anim>
                                  </p:childTnLst>
                                </p:cTn>
                              </p:par>
                              <p:par>
                                <p:cTn id="83" presetID="8" presetClass="emph" presetSubtype="0" repeatCount="indefinite" fill="hold" grpId="0" nodeType="withEffect">
                                  <p:stCondLst>
                                    <p:cond delay="0"/>
                                  </p:stCondLst>
                                  <p:childTnLst>
                                    <p:animRot by="21600000">
                                      <p:cBhvr>
                                        <p:cTn id="84" dur="1000" fill="hold"/>
                                        <p:tgtEl>
                                          <p:spTgt spid="24"/>
                                        </p:tgtEl>
                                        <p:attrNameLst>
                                          <p:attrName>r</p:attrName>
                                        </p:attrNameLst>
                                      </p:cBhvr>
                                    </p:animRot>
                                  </p:childTnLst>
                                </p:cTn>
                              </p:par>
                              <p:par>
                                <p:cTn id="85" presetID="8" presetClass="emph" presetSubtype="0" repeatCount="indefinite" fill="hold" grpId="0" nodeType="withEffect">
                                  <p:stCondLst>
                                    <p:cond delay="0"/>
                                  </p:stCondLst>
                                  <p:childTnLst>
                                    <p:animRot by="21600000">
                                      <p:cBhvr>
                                        <p:cTn id="86" dur="1000" fill="hold"/>
                                        <p:tgtEl>
                                          <p:spTgt spid="25"/>
                                        </p:tgtEl>
                                        <p:attrNameLst>
                                          <p:attrName>r</p:attrName>
                                        </p:attrNameLst>
                                      </p:cBhvr>
                                    </p:animRot>
                                  </p:childTnLst>
                                </p:cTn>
                              </p:par>
                              <p:par>
                                <p:cTn id="87" presetID="8" presetClass="emph" presetSubtype="0" repeatCount="indefinite" fill="hold" grpId="0" nodeType="withEffect">
                                  <p:stCondLst>
                                    <p:cond delay="0"/>
                                  </p:stCondLst>
                                  <p:childTnLst>
                                    <p:animRot by="21600000">
                                      <p:cBhvr>
                                        <p:cTn id="88" dur="1000" fill="hold"/>
                                        <p:tgtEl>
                                          <p:spTgt spid="26"/>
                                        </p:tgtEl>
                                        <p:attrNameLst>
                                          <p:attrName>r</p:attrName>
                                        </p:attrNameLst>
                                      </p:cBhvr>
                                    </p:animRot>
                                  </p:childTnLst>
                                </p:cTn>
                              </p:par>
                              <p:par>
                                <p:cTn id="89" presetID="8" presetClass="emph" presetSubtype="0" repeatCount="indefinite" fill="hold" grpId="0" nodeType="withEffect">
                                  <p:stCondLst>
                                    <p:cond delay="0"/>
                                  </p:stCondLst>
                                  <p:childTnLst>
                                    <p:animRot by="21600000">
                                      <p:cBhvr>
                                        <p:cTn id="90" dur="1000" fill="hold"/>
                                        <p:tgtEl>
                                          <p:spTgt spid="27"/>
                                        </p:tgtEl>
                                        <p:attrNameLst>
                                          <p:attrName>r</p:attrName>
                                        </p:attrNameLst>
                                      </p:cBhvr>
                                    </p:animRot>
                                  </p:childTnLst>
                                </p:cTn>
                              </p:par>
                              <p:par>
                                <p:cTn id="91" presetID="8" presetClass="emph" presetSubtype="0" repeatCount="indefinite" fill="hold" grpId="0" nodeType="withEffect">
                                  <p:stCondLst>
                                    <p:cond delay="0"/>
                                  </p:stCondLst>
                                  <p:childTnLst>
                                    <p:animRot by="21600000">
                                      <p:cBhvr>
                                        <p:cTn id="92" dur="1000" fill="hold"/>
                                        <p:tgtEl>
                                          <p:spTgt spid="28"/>
                                        </p:tgtEl>
                                        <p:attrNameLst>
                                          <p:attrName>r</p:attrName>
                                        </p:attrNameLst>
                                      </p:cBhvr>
                                    </p:animRot>
                                  </p:childTnLst>
                                </p:cTn>
                              </p:par>
                              <p:par>
                                <p:cTn id="93" presetID="8" presetClass="emph" presetSubtype="0" repeatCount="indefinite" fill="hold" grpId="0" nodeType="withEffect">
                                  <p:stCondLst>
                                    <p:cond delay="0"/>
                                  </p:stCondLst>
                                  <p:childTnLst>
                                    <p:animRot by="21600000">
                                      <p:cBhvr>
                                        <p:cTn id="94" dur="1000" fill="hold"/>
                                        <p:tgtEl>
                                          <p:spTgt spid="29"/>
                                        </p:tgtEl>
                                        <p:attrNameLst>
                                          <p:attrName>r</p:attrName>
                                        </p:attrNameLst>
                                      </p:cBhvr>
                                    </p:animRot>
                                  </p:childTnLst>
                                </p:cTn>
                              </p:par>
                              <p:par>
                                <p:cTn id="95" presetID="8" presetClass="emph" presetSubtype="0" repeatCount="indefinite" fill="hold" grpId="0" nodeType="withEffect">
                                  <p:stCondLst>
                                    <p:cond delay="0"/>
                                  </p:stCondLst>
                                  <p:childTnLst>
                                    <p:animRot by="21600000">
                                      <p:cBhvr>
                                        <p:cTn id="96" dur="1000" fill="hold"/>
                                        <p:tgtEl>
                                          <p:spTgt spid="30"/>
                                        </p:tgtEl>
                                        <p:attrNameLst>
                                          <p:attrName>r</p:attrName>
                                        </p:attrNameLst>
                                      </p:cBhvr>
                                    </p:animRot>
                                  </p:childTnLst>
                                </p:cTn>
                              </p:par>
                              <p:par>
                                <p:cTn id="97" presetID="8" presetClass="emph" presetSubtype="0" repeatCount="indefinite" fill="hold" grpId="0" nodeType="withEffect">
                                  <p:stCondLst>
                                    <p:cond delay="0"/>
                                  </p:stCondLst>
                                  <p:childTnLst>
                                    <p:animRot by="21600000">
                                      <p:cBhvr>
                                        <p:cTn id="98" dur="1000" fill="hold"/>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9"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04800" y="0"/>
            <a:ext cx="8715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en-US" sz="4400" b="1" i="1" dirty="0" err="1">
                <a:latin typeface="Arial" charset="0"/>
              </a:rPr>
              <a:t>Hãy</a:t>
            </a:r>
            <a:r>
              <a:rPr lang="en-US" altLang="en-US" sz="4400" b="1" i="1" dirty="0">
                <a:latin typeface="Arial" charset="0"/>
              </a:rPr>
              <a:t> </a:t>
            </a:r>
            <a:r>
              <a:rPr lang="en-US" altLang="en-US" sz="4400" b="1" i="1" dirty="0" err="1">
                <a:latin typeface="Arial" charset="0"/>
              </a:rPr>
              <a:t>tìm</a:t>
            </a:r>
            <a:r>
              <a:rPr lang="en-US" altLang="en-US" sz="4400" b="1" i="1" dirty="0">
                <a:latin typeface="Arial" charset="0"/>
              </a:rPr>
              <a:t> </a:t>
            </a:r>
            <a:r>
              <a:rPr lang="en-US" altLang="en-US" sz="4400" b="1" i="1" dirty="0" err="1">
                <a:latin typeface="Arial" charset="0"/>
              </a:rPr>
              <a:t>thực</a:t>
            </a:r>
            <a:r>
              <a:rPr lang="en-US" altLang="en-US" sz="4400" b="1" i="1" dirty="0">
                <a:latin typeface="Arial" charset="0"/>
              </a:rPr>
              <a:t> </a:t>
            </a:r>
            <a:r>
              <a:rPr lang="en-US" altLang="en-US" sz="4400" b="1" i="1" dirty="0" err="1">
                <a:latin typeface="Arial" charset="0"/>
              </a:rPr>
              <a:t>phẩm</a:t>
            </a:r>
            <a:r>
              <a:rPr lang="en-US" altLang="en-US" sz="4400" b="1" i="1" dirty="0">
                <a:latin typeface="Arial" charset="0"/>
              </a:rPr>
              <a:t> </a:t>
            </a:r>
            <a:r>
              <a:rPr lang="en-US" altLang="en-US" sz="4400" b="1" i="1" dirty="0" err="1">
                <a:latin typeface="Arial" charset="0"/>
              </a:rPr>
              <a:t>giàu</a:t>
            </a:r>
            <a:r>
              <a:rPr lang="en-US" altLang="en-US" sz="4400" b="1" i="1" dirty="0">
                <a:latin typeface="Arial" charset="0"/>
              </a:rPr>
              <a:t> </a:t>
            </a:r>
            <a:r>
              <a:rPr lang="en-US" altLang="en-US" sz="4400" b="1" i="1" dirty="0" err="1">
                <a:latin typeface="Arial" charset="0"/>
              </a:rPr>
              <a:t>chất</a:t>
            </a:r>
            <a:r>
              <a:rPr lang="en-US" altLang="en-US" sz="4400" b="1" i="1" dirty="0">
                <a:latin typeface="Arial" charset="0"/>
              </a:rPr>
              <a:t> </a:t>
            </a:r>
            <a:r>
              <a:rPr lang="en-US" altLang="en-US" sz="4400" b="1" i="1" dirty="0" err="1">
                <a:latin typeface="Arial" charset="0"/>
              </a:rPr>
              <a:t>đạm</a:t>
            </a:r>
            <a:r>
              <a:rPr lang="en-US" altLang="en-US" sz="4400" b="1" i="1" dirty="0">
                <a:latin typeface="Arial" charset="0"/>
              </a:rPr>
              <a:t> </a:t>
            </a:r>
            <a:r>
              <a:rPr lang="en-US" altLang="en-US" sz="4400" b="1" i="1" dirty="0" err="1">
                <a:latin typeface="Arial" charset="0"/>
              </a:rPr>
              <a:t>đưa</a:t>
            </a:r>
            <a:r>
              <a:rPr lang="en-US" altLang="en-US" sz="4400" b="1" i="1" dirty="0">
                <a:latin typeface="Arial" charset="0"/>
              </a:rPr>
              <a:t> </a:t>
            </a:r>
            <a:r>
              <a:rPr lang="en-US" altLang="en-US" sz="4400" b="1" i="1" dirty="0" err="1">
                <a:latin typeface="Arial" charset="0"/>
              </a:rPr>
              <a:t>vào</a:t>
            </a:r>
            <a:r>
              <a:rPr lang="en-US" altLang="en-US" sz="4400" b="1" i="1" dirty="0">
                <a:latin typeface="Arial" charset="0"/>
              </a:rPr>
              <a:t> ô </a:t>
            </a:r>
            <a:r>
              <a:rPr lang="en-US" altLang="en-US" sz="4400" b="1" i="1" dirty="0" err="1">
                <a:latin typeface="Arial" charset="0"/>
              </a:rPr>
              <a:t>vuông</a:t>
            </a:r>
            <a:endParaRPr lang="en-US" altLang="en-US" sz="4400" b="1" i="1" dirty="0">
              <a:latin typeface="Arial" charset="0"/>
            </a:endParaRPr>
          </a:p>
        </p:txBody>
      </p:sp>
      <p:pic>
        <p:nvPicPr>
          <p:cNvPr id="3" name="Picture 5" descr="09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14478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banh%20m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62400"/>
            <a:ext cx="2438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55195335-hanhdtthoaqua1"/>
          <p:cNvPicPr>
            <a:picLocks noChangeAspect="1" noChangeArrowheads="1"/>
          </p:cNvPicPr>
          <p:nvPr/>
        </p:nvPicPr>
        <p:blipFill>
          <a:blip r:embed="rId6">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2667000" y="41148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a%20chep"/>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1905000"/>
            <a:ext cx="2057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638800" y="2743200"/>
            <a:ext cx="3048000" cy="24384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bg1"/>
              </a:solidFill>
            </a:endParaRPr>
          </a:p>
        </p:txBody>
      </p:sp>
    </p:spTree>
    <p:extLst>
      <p:ext uri="{BB962C8B-B14F-4D97-AF65-F5344CB8AC3E}">
        <p14:creationId xmlns:p14="http://schemas.microsoft.com/office/powerpoint/2010/main" val="313819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2000"/>
                                        <p:tgtEl>
                                          <p:spTgt spid="3"/>
                                        </p:tgtEl>
                                      </p:cBhvr>
                                    </p:animEffect>
                                  </p:childTnLst>
                                </p:cTn>
                              </p:par>
                            </p:childTnLst>
                          </p:cTn>
                        </p:par>
                        <p:par>
                          <p:cTn id="11" fill="hold">
                            <p:stCondLst>
                              <p:cond delay="2000"/>
                            </p:stCondLst>
                            <p:childTnLst>
                              <p:par>
                                <p:cTn id="12" presetID="53"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Effect transition="in" filter="fade">
                                      <p:cBhvr>
                                        <p:cTn id="16" dur="2000"/>
                                        <p:tgtEl>
                                          <p:spTgt spid="4"/>
                                        </p:tgtEl>
                                      </p:cBhvr>
                                    </p:animEffect>
                                  </p:childTnLst>
                                </p:cTn>
                              </p:par>
                            </p:childTnLst>
                          </p:cTn>
                        </p:par>
                        <p:par>
                          <p:cTn id="17" fill="hold">
                            <p:stCondLst>
                              <p:cond delay="4000"/>
                            </p:stCondLst>
                            <p:childTnLst>
                              <p:par>
                                <p:cTn id="18" presetID="2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par>
                          <p:cTn id="23" fill="hold">
                            <p:stCondLst>
                              <p:cond delay="5000"/>
                            </p:stCondLst>
                            <p:childTnLst>
                              <p:par>
                                <p:cTn id="24" presetID="55"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56" presetClass="path" presetSubtype="0" accel="50000" decel="50000" fill="hold" nodeType="afterEffect">
                                  <p:stCondLst>
                                    <p:cond delay="0"/>
                                  </p:stCondLst>
                                  <p:childTnLst>
                                    <p:animMotion origin="layout" path="M 0 -2.63523E-7 L 0.3125 0.29404 " pathEditMode="relative" rAng="0" ptsTypes="AA">
                                      <p:cBhvr>
                                        <p:cTn id="33" dur="2000" fill="hold"/>
                                        <p:tgtEl>
                                          <p:spTgt spid="6"/>
                                        </p:tgtEl>
                                        <p:attrNameLst>
                                          <p:attrName>ppt_x</p:attrName>
                                          <p:attrName>ppt_y</p:attrName>
                                        </p:attrNameLst>
                                      </p:cBhvr>
                                      <p:rCtr x="15625" y="14702"/>
                                    </p:animMotion>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56" presetClass="path" presetSubtype="0" accel="50000" decel="50000" fill="hold" nodeType="clickEffect">
                                  <p:stCondLst>
                                    <p:cond delay="0"/>
                                  </p:stCondLst>
                                  <p:childTnLst>
                                    <p:animMotion origin="layout" path="M -0.0125 0.02773 L -3.33333E-6 4.78502E-6 " pathEditMode="relative" rAng="0" ptsTypes="AA">
                                      <p:cBhvr>
                                        <p:cTn id="38" dur="2000" fill="hold"/>
                                        <p:tgtEl>
                                          <p:spTgt spid="3"/>
                                        </p:tgtEl>
                                        <p:attrNameLst>
                                          <p:attrName>ppt_x</p:attrName>
                                          <p:attrName>ppt_y</p:attrName>
                                        </p:attrNameLst>
                                      </p:cBhvr>
                                      <p:rCtr x="625" y="-1387"/>
                                    </p:animMotion>
                                  </p:childTnLst>
                                </p:cTn>
                              </p:par>
                            </p:childTnLst>
                          </p:cTn>
                        </p:par>
                      </p:childTnLst>
                    </p:cTn>
                  </p:par>
                </p:childTnLst>
              </p:cTn>
              <p:nextCondLst>
                <p:cond evt="onClick" delay="0">
                  <p:tgtEl>
                    <p:spTgt spid="3"/>
                  </p:tgtEl>
                </p:cond>
              </p:nextCondLst>
            </p:seq>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56" presetClass="path" presetSubtype="0" accel="50000" decel="50000" fill="hold" nodeType="clickEffect">
                                  <p:stCondLst>
                                    <p:cond delay="0"/>
                                  </p:stCondLst>
                                  <p:childTnLst>
                                    <p:animMotion origin="layout" path="M -0.00833 0.02219 L -3.33333E-6 9.70874E-7 " pathEditMode="relative" rAng="0" ptsTypes="AA">
                                      <p:cBhvr>
                                        <p:cTn id="43" dur="2000" fill="hold"/>
                                        <p:tgtEl>
                                          <p:spTgt spid="4"/>
                                        </p:tgtEl>
                                        <p:attrNameLst>
                                          <p:attrName>ppt_x</p:attrName>
                                          <p:attrName>ppt_y</p:attrName>
                                        </p:attrNameLst>
                                      </p:cBhvr>
                                      <p:rCtr x="417" y="-1110"/>
                                    </p:animMotion>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5"/>
                    </p:tgtEl>
                  </p:cond>
                </p:stCondLst>
                <p:endSync evt="end" delay="0">
                  <p:rtn val="all"/>
                </p:endSync>
                <p:childTnLst>
                  <p:par>
                    <p:cTn id="45" fill="hold">
                      <p:stCondLst>
                        <p:cond delay="0"/>
                      </p:stCondLst>
                      <p:childTnLst>
                        <p:par>
                          <p:cTn id="46" fill="hold">
                            <p:stCondLst>
                              <p:cond delay="0"/>
                            </p:stCondLst>
                            <p:childTnLst>
                              <p:par>
                                <p:cTn id="47" presetID="56" presetClass="path" presetSubtype="0" accel="50000" decel="50000" fill="hold" nodeType="clickEffect">
                                  <p:stCondLst>
                                    <p:cond delay="0"/>
                                  </p:stCondLst>
                                  <p:childTnLst>
                                    <p:animMotion origin="layout" path="M -3.33333E-6 4.5215E-6 L 0.025 -0.02774 " pathEditMode="relative" rAng="0" ptsTypes="AA">
                                      <p:cBhvr>
                                        <p:cTn id="48" dur="2000" fill="hold"/>
                                        <p:tgtEl>
                                          <p:spTgt spid="5"/>
                                        </p:tgtEl>
                                        <p:attrNameLst>
                                          <p:attrName>ppt_x</p:attrName>
                                          <p:attrName>ppt_y</p:attrName>
                                        </p:attrNameLst>
                                      </p:cBhvr>
                                      <p:rCtr x="1250" y="-1387"/>
                                    </p:animMotion>
                                  </p:childTnLst>
                                </p:cTn>
                              </p:par>
                            </p:childTnLst>
                          </p:cTn>
                        </p:par>
                      </p:childTnLst>
                    </p:cTn>
                  </p:par>
                </p:childTnLst>
              </p:cTn>
              <p:nextCondLst>
                <p:cond evt="onClick" delay="0">
                  <p:tgtEl>
                    <p:spTgt spid="5"/>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52425" y="533400"/>
            <a:ext cx="87915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en-US" sz="4000" b="1" i="1" dirty="0" err="1">
                <a:latin typeface="Arial" charset="0"/>
              </a:rPr>
              <a:t>Hãy</a:t>
            </a:r>
            <a:r>
              <a:rPr lang="en-US" altLang="en-US" sz="4000" b="1" i="1" dirty="0">
                <a:latin typeface="Arial" charset="0"/>
              </a:rPr>
              <a:t> </a:t>
            </a:r>
            <a:r>
              <a:rPr lang="en-US" altLang="en-US" sz="4000" b="1" i="1" dirty="0" err="1">
                <a:latin typeface="Arial" charset="0"/>
              </a:rPr>
              <a:t>tìm</a:t>
            </a:r>
            <a:r>
              <a:rPr lang="en-US" altLang="en-US" sz="4000" b="1" i="1" dirty="0">
                <a:latin typeface="Arial" charset="0"/>
              </a:rPr>
              <a:t> </a:t>
            </a:r>
            <a:r>
              <a:rPr lang="en-US" altLang="en-US" sz="4000" b="1" i="1" dirty="0" err="1">
                <a:latin typeface="Arial" charset="0"/>
              </a:rPr>
              <a:t>thực</a:t>
            </a:r>
            <a:r>
              <a:rPr lang="en-US" altLang="en-US" sz="4000" b="1" i="1" dirty="0">
                <a:latin typeface="Arial" charset="0"/>
              </a:rPr>
              <a:t> </a:t>
            </a:r>
            <a:r>
              <a:rPr lang="en-US" altLang="en-US" sz="4000" b="1" i="1" dirty="0" err="1">
                <a:latin typeface="Arial" charset="0"/>
              </a:rPr>
              <a:t>phẩm</a:t>
            </a:r>
            <a:r>
              <a:rPr lang="en-US" altLang="en-US" sz="4000" b="1" i="1" dirty="0">
                <a:latin typeface="Arial" charset="0"/>
              </a:rPr>
              <a:t> </a:t>
            </a:r>
            <a:r>
              <a:rPr lang="en-US" altLang="en-US" sz="4000" b="1" i="1" dirty="0" err="1">
                <a:latin typeface="Arial" charset="0"/>
              </a:rPr>
              <a:t>giàu</a:t>
            </a:r>
            <a:r>
              <a:rPr lang="en-US" altLang="en-US" sz="4000" b="1" i="1" dirty="0">
                <a:latin typeface="Arial" charset="0"/>
              </a:rPr>
              <a:t> </a:t>
            </a:r>
            <a:r>
              <a:rPr lang="en-US" altLang="en-US" sz="4000" b="1" i="1" dirty="0" err="1">
                <a:latin typeface="Arial" charset="0"/>
              </a:rPr>
              <a:t>chất</a:t>
            </a:r>
            <a:r>
              <a:rPr lang="en-US" altLang="en-US" sz="4000" b="1" i="1" dirty="0">
                <a:latin typeface="Arial" charset="0"/>
              </a:rPr>
              <a:t> </a:t>
            </a:r>
            <a:r>
              <a:rPr lang="en-US" altLang="en-US" sz="4000" b="1" i="1" dirty="0" err="1">
                <a:latin typeface="Arial" charset="0"/>
              </a:rPr>
              <a:t>béo</a:t>
            </a:r>
            <a:r>
              <a:rPr lang="en-US" altLang="en-US" sz="4000" b="1" i="1" dirty="0">
                <a:latin typeface="Arial" charset="0"/>
              </a:rPr>
              <a:t> </a:t>
            </a:r>
            <a:br>
              <a:rPr lang="en-US" altLang="en-US" sz="4000" b="1" i="1" dirty="0">
                <a:latin typeface="Arial" charset="0"/>
              </a:rPr>
            </a:br>
            <a:r>
              <a:rPr lang="en-US" altLang="en-US" sz="4000" b="1" i="1" dirty="0" err="1">
                <a:latin typeface="Arial" charset="0"/>
              </a:rPr>
              <a:t>đưa</a:t>
            </a:r>
            <a:r>
              <a:rPr lang="en-US" altLang="en-US" sz="4000" b="1" i="1" dirty="0">
                <a:latin typeface="Arial" charset="0"/>
              </a:rPr>
              <a:t> </a:t>
            </a:r>
            <a:r>
              <a:rPr lang="en-US" altLang="en-US" sz="4000" b="1" i="1" dirty="0" err="1">
                <a:latin typeface="Arial" charset="0"/>
              </a:rPr>
              <a:t>vào</a:t>
            </a:r>
            <a:r>
              <a:rPr lang="en-US" altLang="en-US" sz="4000" b="1" i="1" dirty="0">
                <a:latin typeface="Arial" charset="0"/>
              </a:rPr>
              <a:t> </a:t>
            </a:r>
            <a:r>
              <a:rPr lang="en-US" altLang="en-US" sz="4000" b="1" i="1" dirty="0" err="1">
                <a:latin typeface="Arial" charset="0"/>
              </a:rPr>
              <a:t>hình</a:t>
            </a:r>
            <a:r>
              <a:rPr lang="en-US" altLang="en-US" sz="4000" b="1" i="1" dirty="0">
                <a:latin typeface="Arial" charset="0"/>
              </a:rPr>
              <a:t> </a:t>
            </a:r>
            <a:r>
              <a:rPr lang="en-US" altLang="en-US" sz="4000" b="1" i="1" dirty="0" err="1">
                <a:latin typeface="Arial" charset="0"/>
              </a:rPr>
              <a:t>tròn</a:t>
            </a:r>
            <a:endParaRPr lang="en-US" altLang="en-US" sz="4000" b="1" i="1" dirty="0">
              <a:latin typeface="Arial" charset="0"/>
            </a:endParaRPr>
          </a:p>
        </p:txBody>
      </p:sp>
      <p:pic>
        <p:nvPicPr>
          <p:cNvPr id="3" name="Picture 5" descr="ca%20chu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371600"/>
            <a:ext cx="26670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Meo-nuong-ga-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1600200"/>
            <a:ext cx="28194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enswe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495800"/>
            <a:ext cx="2286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0511200828gao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495800"/>
            <a:ext cx="23622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9"/>
          <p:cNvSpPr>
            <a:spLocks noChangeArrowheads="1"/>
          </p:cNvSpPr>
          <p:nvPr/>
        </p:nvSpPr>
        <p:spPr bwMode="auto">
          <a:xfrm>
            <a:off x="5715000" y="2209800"/>
            <a:ext cx="3200400" cy="3048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Tree>
    <p:extLst>
      <p:ext uri="{BB962C8B-B14F-4D97-AF65-F5344CB8AC3E}">
        <p14:creationId xmlns:p14="http://schemas.microsoft.com/office/powerpoint/2010/main" val="94535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2000"/>
                                        <p:tgtEl>
                                          <p:spTgt spid="3"/>
                                        </p:tgtEl>
                                      </p:cBhvr>
                                    </p:animEffect>
                                  </p:childTnLst>
                                </p:cTn>
                              </p:par>
                            </p:childTnLst>
                          </p:cTn>
                        </p:par>
                        <p:par>
                          <p:cTn id="12" fill="hold">
                            <p:stCondLst>
                              <p:cond delay="30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3500"/>
                            </p:stCondLst>
                            <p:childTnLst>
                              <p:par>
                                <p:cTn id="17" presetID="18" presetClass="entr" presetSubtype="1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1000"/>
                                        <p:tgtEl>
                                          <p:spTgt spid="5"/>
                                        </p:tgtEl>
                                      </p:cBhvr>
                                    </p:animEffect>
                                  </p:childTnLst>
                                </p:cTn>
                              </p:par>
                            </p:childTnLst>
                          </p:cTn>
                        </p:par>
                        <p:par>
                          <p:cTn id="20" fill="hold">
                            <p:stCondLst>
                              <p:cond delay="4500"/>
                            </p:stCondLst>
                            <p:childTnLst>
                              <p:par>
                                <p:cTn id="21" presetID="29"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ppt_x</p:attrName>
                                        </p:attrNameLst>
                                      </p:cBhvr>
                                      <p:tavLst>
                                        <p:tav tm="0">
                                          <p:val>
                                            <p:strVal val="#ppt_x-.2"/>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49" presetClass="path" presetSubtype="0" accel="50000" decel="50000" fill="hold" nodeType="clickEffect">
                                  <p:stCondLst>
                                    <p:cond delay="0"/>
                                  </p:stCondLst>
                                  <p:childTnLst>
                                    <p:animMotion origin="layout" path="M 2.77556E-17 -3.81415E-6 L 0.00833 0.0111 " pathEditMode="relative" rAng="0" ptsTypes="AA">
                                      <p:cBhvr>
                                        <p:cTn id="30" dur="2000" fill="hold"/>
                                        <p:tgtEl>
                                          <p:spTgt spid="3"/>
                                        </p:tgtEl>
                                        <p:attrNameLst>
                                          <p:attrName>ppt_x</p:attrName>
                                          <p:attrName>ppt_y</p:attrName>
                                        </p:attrNameLst>
                                      </p:cBhvr>
                                      <p:rCtr x="417" y="555"/>
                                    </p:animMotion>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49" presetClass="path" presetSubtype="0" accel="50000" decel="50000" fill="hold" nodeType="clickEffect">
                                  <p:stCondLst>
                                    <p:cond delay="0"/>
                                  </p:stCondLst>
                                  <p:childTnLst>
                                    <p:animMotion origin="layout" path="M 5.55112E-17 2.77521E-8 L 0.01667 0.0111 " pathEditMode="relative" rAng="0" ptsTypes="AA">
                                      <p:cBhvr>
                                        <p:cTn id="35" dur="2000" fill="hold"/>
                                        <p:tgtEl>
                                          <p:spTgt spid="4"/>
                                        </p:tgtEl>
                                        <p:attrNameLst>
                                          <p:attrName>ppt_x</p:attrName>
                                          <p:attrName>ppt_y</p:attrName>
                                        </p:attrNameLst>
                                      </p:cBhvr>
                                      <p:rCtr x="833" y="555"/>
                                    </p:animMotion>
                                  </p:childTnLst>
                                </p:cTn>
                              </p:par>
                            </p:childTnLst>
                          </p:cTn>
                        </p:par>
                      </p:childTnLst>
                    </p:cTn>
                  </p:par>
                </p:childTnLst>
              </p:cTn>
              <p:nextCondLst>
                <p:cond evt="onClick" delay="0">
                  <p:tgtEl>
                    <p:spTgt spid="4"/>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3.33333E-6 -3.60777E-7 L 0.625 -0.24977 " pathEditMode="relative" rAng="0" ptsTypes="AA">
                                      <p:cBhvr>
                                        <p:cTn id="40" dur="2000" fill="hold"/>
                                        <p:tgtEl>
                                          <p:spTgt spid="5"/>
                                        </p:tgtEl>
                                        <p:attrNameLst>
                                          <p:attrName>ppt_x</p:attrName>
                                          <p:attrName>ppt_y</p:attrName>
                                        </p:attrNameLst>
                                      </p:cBhvr>
                                      <p:rCtr x="31250" y="-12488"/>
                                    </p:animMotion>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49" presetClass="path" presetSubtype="0" accel="50000" decel="50000" fill="hold" nodeType="clickEffect">
                                  <p:stCondLst>
                                    <p:cond delay="0"/>
                                  </p:stCondLst>
                                  <p:childTnLst>
                                    <p:animMotion origin="layout" path="M 5.55112E-17 2.37171E-6 L -0.00833 -0.02219 " pathEditMode="relative" rAng="0" ptsTypes="AA">
                                      <p:cBhvr>
                                        <p:cTn id="45" dur="2000" fill="hold"/>
                                        <p:tgtEl>
                                          <p:spTgt spid="6"/>
                                        </p:tgtEl>
                                        <p:attrNameLst>
                                          <p:attrName>ppt_x</p:attrName>
                                          <p:attrName>ppt_y</p:attrName>
                                        </p:attrNameLst>
                                      </p:cBhvr>
                                      <p:rCtr x="-417" y="-1110"/>
                                    </p:animMotion>
                                  </p:childTnLst>
                                </p:cTn>
                              </p:par>
                            </p:childTnLst>
                          </p:cTn>
                        </p:par>
                      </p:childTnLst>
                    </p:cTn>
                  </p:par>
                </p:childTnLst>
              </p:cTn>
              <p:nextCondLst>
                <p:cond evt="onClick" delay="0">
                  <p:tgtEl>
                    <p:spTgt spid="6"/>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t="5244" b="10434"/>
          <a:stretch>
            <a:fillRect/>
          </a:stretch>
        </p:blipFill>
        <p:spPr bwMode="auto">
          <a:xfrm>
            <a:off x="-3572" y="85725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rcRect t="35313" b="20813"/>
          <a:stretch>
            <a:fillRect/>
          </a:stretch>
        </p:blipFill>
        <p:spPr bwMode="auto">
          <a:xfrm>
            <a:off x="1134666" y="914400"/>
            <a:ext cx="6866334"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2133600"/>
            <a:ext cx="472201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37;p22"/>
          <p:cNvSpPr txBox="1">
            <a:spLocks/>
          </p:cNvSpPr>
          <p:nvPr/>
        </p:nvSpPr>
        <p:spPr bwMode="auto">
          <a:xfrm>
            <a:off x="4038600" y="3437335"/>
            <a:ext cx="381238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68569" rIns="68569" bIns="68569"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smtClean="0">
                <a:ln>
                  <a:noFill/>
                </a:ln>
                <a:solidFill>
                  <a:srgbClr val="00B050"/>
                </a:solidFill>
                <a:effectLst/>
                <a:uLnTx/>
                <a:uFillTx/>
                <a:latin typeface="Calibri" panose="020F0502020204030204" pitchFamily="34" charset="0"/>
                <a:ea typeface="+mn-ea"/>
                <a:cs typeface="+mn-cs"/>
              </a:rPr>
              <a:t>             * GD: </a:t>
            </a:r>
            <a:r>
              <a:rPr kumimoji="0" lang="en-US" altLang="en-US" sz="2100" b="1" i="0" u="none" strike="noStrike" kern="1200" cap="none" spc="0" normalizeH="0" baseline="0" noProof="0" dirty="0" err="1" smtClean="0">
                <a:ln>
                  <a:noFill/>
                </a:ln>
                <a:solidFill>
                  <a:srgbClr val="00B050"/>
                </a:solidFill>
                <a:effectLst/>
                <a:uLnTx/>
                <a:uFillTx/>
                <a:latin typeface="Calibri" panose="020F0502020204030204" pitchFamily="34" charset="0"/>
                <a:ea typeface="+mn-ea"/>
                <a:cs typeface="+mn-cs"/>
              </a:rPr>
              <a:t>trẻ</a:t>
            </a:r>
            <a:r>
              <a:rPr kumimoji="0" lang="en-US" altLang="en-US" sz="2100" b="1" i="0" u="none" strike="noStrike" kern="1200" cap="none" spc="0" normalizeH="0" noProof="0" dirty="0" smtClean="0">
                <a:ln>
                  <a:noFill/>
                </a:ln>
                <a:solidFill>
                  <a:srgbClr val="00B050"/>
                </a:solidFill>
                <a:effectLst/>
                <a:uLnTx/>
                <a:uFillTx/>
                <a:latin typeface="Calibri" panose="020F0502020204030204" pitchFamily="34" charset="0"/>
                <a:ea typeface="+mn-ea"/>
                <a:cs typeface="+mn-cs"/>
              </a:rPr>
              <a:t> </a:t>
            </a:r>
            <a:r>
              <a:rPr kumimoji="0" lang="en-US" altLang="en-US" sz="2100" b="1" i="0" u="none" strike="noStrike" kern="1200" cap="none" spc="0" normalizeH="0" noProof="0" dirty="0" err="1" smtClean="0">
                <a:ln>
                  <a:noFill/>
                </a:ln>
                <a:solidFill>
                  <a:srgbClr val="00B050"/>
                </a:solidFill>
                <a:effectLst/>
                <a:uLnTx/>
                <a:uFillTx/>
                <a:latin typeface="Calibri" panose="020F0502020204030204" pitchFamily="34" charset="0"/>
                <a:ea typeface="+mn-ea"/>
                <a:cs typeface="+mn-cs"/>
              </a:rPr>
              <a:t>ăn</a:t>
            </a:r>
            <a:r>
              <a:rPr kumimoji="0" lang="en-US" altLang="en-US" sz="2100" b="1" i="0" u="none" strike="noStrike" kern="1200" cap="none" spc="0" normalizeH="0" noProof="0" dirty="0" smtClean="0">
                <a:ln>
                  <a:noFill/>
                </a:ln>
                <a:solidFill>
                  <a:srgbClr val="00B050"/>
                </a:solidFill>
                <a:effectLst/>
                <a:uLnTx/>
                <a:uFillTx/>
                <a:latin typeface="Calibri" panose="020F0502020204030204" pitchFamily="34" charset="0"/>
                <a:ea typeface="+mn-ea"/>
                <a:cs typeface="+mn-cs"/>
              </a:rPr>
              <a:t> </a:t>
            </a:r>
            <a:r>
              <a:rPr kumimoji="0" lang="en-US" altLang="en-US" sz="2100" b="1" i="0" u="none" strike="noStrike" kern="1200" cap="none" spc="0" normalizeH="0" noProof="0" dirty="0" err="1" smtClean="0">
                <a:ln>
                  <a:noFill/>
                </a:ln>
                <a:solidFill>
                  <a:srgbClr val="00B050"/>
                </a:solidFill>
                <a:effectLst/>
                <a:uLnTx/>
                <a:uFillTx/>
                <a:latin typeface="Calibri" panose="020F0502020204030204" pitchFamily="34" charset="0"/>
                <a:ea typeface="+mn-ea"/>
                <a:cs typeface="+mn-cs"/>
              </a:rPr>
              <a:t>đầy</a:t>
            </a:r>
            <a:r>
              <a:rPr kumimoji="0" lang="en-US" altLang="en-US" sz="2100" b="1" i="0" u="none" strike="noStrike" kern="1200" cap="none" spc="0" normalizeH="0" noProof="0" dirty="0" smtClean="0">
                <a:ln>
                  <a:noFill/>
                </a:ln>
                <a:solidFill>
                  <a:srgbClr val="00B050"/>
                </a:solidFill>
                <a:effectLst/>
                <a:uLnTx/>
                <a:uFillTx/>
                <a:latin typeface="Calibri" panose="020F0502020204030204" pitchFamily="34" charset="0"/>
                <a:ea typeface="+mn-ea"/>
                <a:cs typeface="+mn-cs"/>
              </a:rPr>
              <a:t> </a:t>
            </a:r>
            <a:r>
              <a:rPr kumimoji="0" lang="en-US" altLang="en-US" sz="2100" b="1" i="0" u="none" strike="noStrike" kern="1200" cap="none" spc="0" normalizeH="0" noProof="0" dirty="0" err="1" smtClean="0">
                <a:ln>
                  <a:noFill/>
                </a:ln>
                <a:solidFill>
                  <a:srgbClr val="00B050"/>
                </a:solidFill>
                <a:effectLst/>
                <a:uLnTx/>
                <a:uFillTx/>
                <a:latin typeface="Calibri" panose="020F0502020204030204" pitchFamily="34" charset="0"/>
                <a:ea typeface="+mn-ea"/>
                <a:cs typeface="+mn-cs"/>
              </a:rPr>
              <a:t>đủ</a:t>
            </a:r>
            <a:r>
              <a:rPr kumimoji="0" lang="en-US" altLang="en-US" sz="2100" b="1" i="0" u="none" strike="noStrike" kern="1200" cap="none" spc="0" normalizeH="0" noProof="0" dirty="0" smtClean="0">
                <a:ln>
                  <a:noFill/>
                </a:ln>
                <a:solidFill>
                  <a:srgbClr val="00B050"/>
                </a:solidFill>
                <a:effectLst/>
                <a:uLnTx/>
                <a:uFillTx/>
                <a:latin typeface="Calibri" panose="020F0502020204030204" pitchFamily="34" charset="0"/>
                <a:ea typeface="+mn-ea"/>
                <a:cs typeface="+mn-cs"/>
              </a:rPr>
              <a:t> </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en-US" sz="2100" b="1" dirty="0" smtClean="0">
                <a:solidFill>
                  <a:srgbClr val="00B050"/>
                </a:solidFill>
              </a:rPr>
              <a:t>             </a:t>
            </a:r>
            <a:r>
              <a:rPr kumimoji="0" lang="en-US" altLang="en-US" sz="2100" b="1" i="0" u="none" strike="noStrike" kern="1200" cap="none" spc="0" normalizeH="0" noProof="0" dirty="0" err="1" smtClean="0">
                <a:ln>
                  <a:noFill/>
                </a:ln>
                <a:solidFill>
                  <a:srgbClr val="00B050"/>
                </a:solidFill>
                <a:effectLst/>
                <a:uLnTx/>
                <a:uFillTx/>
                <a:latin typeface="Calibri" panose="020F0502020204030204" pitchFamily="34" charset="0"/>
                <a:ea typeface="+mn-ea"/>
                <a:cs typeface="+mn-cs"/>
              </a:rPr>
              <a:t>chất</a:t>
            </a:r>
            <a:r>
              <a:rPr kumimoji="0" lang="en-US" altLang="en-US" sz="2100" b="1" i="0" u="none" strike="noStrike" kern="1200" cap="none" spc="0" normalizeH="0" noProof="0" dirty="0" smtClean="0">
                <a:ln>
                  <a:noFill/>
                </a:ln>
                <a:solidFill>
                  <a:srgbClr val="00B050"/>
                </a:solidFill>
                <a:effectLst/>
                <a:uLnTx/>
                <a:uFillTx/>
                <a:latin typeface="Calibri" panose="020F0502020204030204" pitchFamily="34" charset="0"/>
                <a:ea typeface="+mn-ea"/>
                <a:cs typeface="+mn-cs"/>
              </a:rPr>
              <a:t> </a:t>
            </a:r>
            <a:r>
              <a:rPr kumimoji="0" lang="en-US" altLang="en-US" sz="2100" b="1" i="0" u="none" strike="noStrike" kern="1200" cap="none" spc="0" normalizeH="0" noProof="0" dirty="0" err="1" smtClean="0">
                <a:ln>
                  <a:noFill/>
                </a:ln>
                <a:solidFill>
                  <a:srgbClr val="00B050"/>
                </a:solidFill>
                <a:effectLst/>
                <a:uLnTx/>
                <a:uFillTx/>
                <a:latin typeface="Calibri" panose="020F0502020204030204" pitchFamily="34" charset="0"/>
                <a:ea typeface="+mn-ea"/>
                <a:cs typeface="+mn-cs"/>
              </a:rPr>
              <a:t>dinh</a:t>
            </a:r>
            <a:r>
              <a:rPr kumimoji="0" lang="en-US" altLang="en-US" sz="2100" b="1" i="0" u="none" strike="noStrike" kern="1200" cap="none" spc="0" normalizeH="0" noProof="0" dirty="0" smtClean="0">
                <a:ln>
                  <a:noFill/>
                </a:ln>
                <a:solidFill>
                  <a:srgbClr val="00B050"/>
                </a:solidFill>
                <a:effectLst/>
                <a:uLnTx/>
                <a:uFillTx/>
                <a:latin typeface="Calibri" panose="020F0502020204030204" pitchFamily="34" charset="0"/>
                <a:ea typeface="+mn-ea"/>
                <a:cs typeface="+mn-cs"/>
              </a:rPr>
              <a:t> </a:t>
            </a:r>
            <a:r>
              <a:rPr kumimoji="0" lang="en-US" altLang="en-US" sz="2100" b="1" i="0" u="none" strike="noStrike" kern="1200" cap="none" spc="0" normalizeH="0" noProof="0" dirty="0" err="1" smtClean="0">
                <a:ln>
                  <a:noFill/>
                </a:ln>
                <a:solidFill>
                  <a:srgbClr val="00B050"/>
                </a:solidFill>
                <a:effectLst/>
                <a:uLnTx/>
                <a:uFillTx/>
                <a:latin typeface="Calibri" panose="020F0502020204030204" pitchFamily="34" charset="0"/>
                <a:ea typeface="+mn-ea"/>
                <a:cs typeface="+mn-cs"/>
              </a:rPr>
              <a:t>dưỡng</a:t>
            </a:r>
            <a:r>
              <a:rPr kumimoji="0" lang="en-US" altLang="en-US" sz="2100" b="1" i="0" u="none" strike="noStrike" kern="1200" cap="none" spc="0" normalizeH="0" noProof="0" dirty="0" smtClean="0">
                <a:ln>
                  <a:noFill/>
                </a:ln>
                <a:solidFill>
                  <a:srgbClr val="00B050"/>
                </a:solidFill>
                <a:effectLst/>
                <a:uLnTx/>
                <a:uFillTx/>
                <a:latin typeface="Calibri" panose="020F0502020204030204" pitchFamily="34" charset="0"/>
                <a:ea typeface="+mn-ea"/>
                <a:cs typeface="+mn-cs"/>
              </a:rPr>
              <a:t> </a:t>
            </a:r>
            <a:r>
              <a:rPr kumimoji="0" lang="en-US" altLang="en-US" sz="2100" b="1" i="0" u="none" strike="noStrike" kern="1200" cap="none" spc="0" normalizeH="0" noProof="0" dirty="0" err="1" smtClean="0">
                <a:ln>
                  <a:noFill/>
                </a:ln>
                <a:solidFill>
                  <a:srgbClr val="00B050"/>
                </a:solidFill>
                <a:effectLst/>
                <a:uLnTx/>
                <a:uFillTx/>
                <a:latin typeface="Calibri" panose="020F0502020204030204" pitchFamily="34" charset="0"/>
                <a:ea typeface="+mn-ea"/>
                <a:cs typeface="+mn-cs"/>
              </a:rPr>
              <a:t>để</a:t>
            </a:r>
            <a:endParaRPr kumimoji="0" lang="en-US" altLang="en-US" sz="2100" b="1" i="0" u="none" strike="noStrike" kern="1200" cap="none" spc="0" normalizeH="0" noProof="0" dirty="0" smtClean="0">
              <a:ln>
                <a:noFill/>
              </a:ln>
              <a:solidFill>
                <a:srgbClr val="00B050"/>
              </a:solidFill>
              <a:effectLst/>
              <a:uLnTx/>
              <a:uFillTx/>
              <a:latin typeface="Calibri" panose="020F0502020204030204" pitchFamily="34" charset="0"/>
              <a:ea typeface="+mn-ea"/>
              <a:cs typeface="+mn-cs"/>
            </a:endParaRP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100" b="1" i="0" u="none" strike="noStrike" kern="1200" cap="none" spc="0" normalizeH="0" noProof="0" dirty="0" smtClean="0">
                <a:ln>
                  <a:noFill/>
                </a:ln>
                <a:solidFill>
                  <a:srgbClr val="00B050"/>
                </a:solidFill>
                <a:effectLst/>
                <a:uLnTx/>
                <a:uFillTx/>
                <a:latin typeface="Calibri" panose="020F0502020204030204" pitchFamily="34" charset="0"/>
                <a:ea typeface="+mn-ea"/>
                <a:cs typeface="+mn-cs"/>
              </a:rPr>
              <a:t> </a:t>
            </a:r>
            <a:r>
              <a:rPr kumimoji="0" lang="en-US" altLang="en-US" sz="2100" b="1" i="0" u="none" strike="noStrike" kern="1200" cap="none" spc="0" normalizeH="0" noProof="0" dirty="0" err="1" smtClean="0">
                <a:ln>
                  <a:noFill/>
                </a:ln>
                <a:solidFill>
                  <a:srgbClr val="00B050"/>
                </a:solidFill>
                <a:effectLst/>
                <a:uLnTx/>
                <a:uFillTx/>
                <a:latin typeface="Calibri" panose="020F0502020204030204" pitchFamily="34" charset="0"/>
                <a:ea typeface="+mn-ea"/>
                <a:cs typeface="+mn-cs"/>
              </a:rPr>
              <a:t>khỏe</a:t>
            </a:r>
            <a:r>
              <a:rPr kumimoji="0" lang="en-US" altLang="en-US" sz="2100" b="1" i="0" u="none" strike="noStrike" kern="1200" cap="none" spc="0" normalizeH="0" noProof="0" dirty="0" smtClean="0">
                <a:ln>
                  <a:noFill/>
                </a:ln>
                <a:solidFill>
                  <a:srgbClr val="00B050"/>
                </a:solidFill>
                <a:effectLst/>
                <a:uLnTx/>
                <a:uFillTx/>
                <a:latin typeface="Calibri" panose="020F0502020204030204" pitchFamily="34" charset="0"/>
                <a:ea typeface="+mn-ea"/>
                <a:cs typeface="+mn-cs"/>
              </a:rPr>
              <a:t> </a:t>
            </a:r>
            <a:r>
              <a:rPr kumimoji="0" lang="en-US" altLang="en-US" sz="2100" b="1" i="0" u="none" strike="noStrike" kern="1200" cap="none" spc="0" normalizeH="0" noProof="0" dirty="0" err="1" smtClean="0">
                <a:ln>
                  <a:noFill/>
                </a:ln>
                <a:solidFill>
                  <a:srgbClr val="00B050"/>
                </a:solidFill>
                <a:effectLst/>
                <a:uLnTx/>
                <a:uFillTx/>
                <a:latin typeface="Calibri" panose="020F0502020204030204" pitchFamily="34" charset="0"/>
                <a:ea typeface="+mn-ea"/>
                <a:cs typeface="+mn-cs"/>
              </a:rPr>
              <a:t>mạnh</a:t>
            </a:r>
            <a:r>
              <a:rPr kumimoji="0" lang="en-US" altLang="en-US" sz="2100" b="1" i="0" u="none" strike="noStrike" kern="1200" cap="none" spc="0" normalizeH="0" noProof="0" dirty="0" smtClean="0">
                <a:ln>
                  <a:noFill/>
                </a:ln>
                <a:solidFill>
                  <a:srgbClr val="00B050"/>
                </a:solidFill>
                <a:effectLst/>
                <a:uLnTx/>
                <a:uFillTx/>
                <a:latin typeface="Calibri" panose="020F0502020204030204" pitchFamily="34" charset="0"/>
                <a:ea typeface="+mn-ea"/>
                <a:cs typeface="+mn-cs"/>
              </a:rPr>
              <a:t>.</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en-US" sz="2100" b="1" baseline="0" dirty="0" smtClean="0">
                <a:solidFill>
                  <a:srgbClr val="00B050"/>
                </a:solidFill>
              </a:rPr>
              <a:t>3. </a:t>
            </a:r>
            <a:r>
              <a:rPr lang="en-US" altLang="en-US" sz="2100" b="1" baseline="0" dirty="0" err="1" smtClean="0">
                <a:solidFill>
                  <a:srgbClr val="00B050"/>
                </a:solidFill>
              </a:rPr>
              <a:t>Kết</a:t>
            </a:r>
            <a:r>
              <a:rPr lang="en-US" altLang="en-US" sz="2100" b="1" baseline="0" dirty="0" smtClean="0">
                <a:solidFill>
                  <a:srgbClr val="00B050"/>
                </a:solidFill>
              </a:rPr>
              <a:t> </a:t>
            </a:r>
            <a:r>
              <a:rPr lang="en-US" altLang="en-US" sz="2100" b="1" baseline="0" dirty="0" err="1" smtClean="0">
                <a:solidFill>
                  <a:srgbClr val="00B050"/>
                </a:solidFill>
              </a:rPr>
              <a:t>thúc</a:t>
            </a:r>
            <a:r>
              <a:rPr lang="en-US" altLang="en-US" sz="2100" b="1" baseline="0" dirty="0" smtClean="0">
                <a:solidFill>
                  <a:srgbClr val="00B050"/>
                </a:solidFill>
              </a:rPr>
              <a:t>.</a:t>
            </a:r>
            <a:endParaRPr kumimoji="0" lang="en-US" altLang="en-US" sz="24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p:txBody>
      </p:sp>
    </p:spTree>
    <p:custDataLst>
      <p:tags r:id="rId1"/>
    </p:custDataLst>
    <p:extLst>
      <p:ext uri="{BB962C8B-B14F-4D97-AF65-F5344CB8AC3E}">
        <p14:creationId xmlns:p14="http://schemas.microsoft.com/office/powerpoint/2010/main" val="1338248502"/>
      </p:ext>
    </p:extLst>
  </p:cSld>
  <p:clrMapOvr>
    <a:masterClrMapping/>
  </p:clrMapOvr>
  <p:transition spd="slow" advClick="0" advTm="9209">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2514600" y="1232297"/>
            <a:ext cx="6000750" cy="994172"/>
          </a:xfrm>
        </p:spPr>
        <p:txBody>
          <a:bodyPr/>
          <a:lstStyle/>
          <a:p>
            <a:r>
              <a:rPr lang="en-US" altLang="en-US" sz="3000" b="1" dirty="0">
                <a:solidFill>
                  <a:srgbClr val="FF0000"/>
                </a:solidFill>
                <a:latin typeface="Times New Roman" panose="02020603050405020304" pitchFamily="18" charset="0"/>
                <a:cs typeface="Times New Roman" panose="02020603050405020304" pitchFamily="18" charset="0"/>
              </a:rPr>
              <a:t>I. </a:t>
            </a:r>
            <a:r>
              <a:rPr lang="en-US" altLang="en-US" sz="3000" b="1" dirty="0" err="1">
                <a:solidFill>
                  <a:srgbClr val="FF0000"/>
                </a:solidFill>
                <a:latin typeface="Times New Roman" panose="02020603050405020304" pitchFamily="18" charset="0"/>
                <a:cs typeface="Times New Roman" panose="02020603050405020304" pitchFamily="18" charset="0"/>
              </a:rPr>
              <a:t>MỤC</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ĐÍCH</a:t>
            </a:r>
            <a:r>
              <a:rPr lang="en-US" altLang="en-US" sz="3000" b="1" dirty="0">
                <a:solidFill>
                  <a:srgbClr val="FF0000"/>
                </a:solidFill>
                <a:latin typeface="Times New Roman" panose="02020603050405020304" pitchFamily="18" charset="0"/>
                <a:cs typeface="Times New Roman" panose="02020603050405020304" pitchFamily="18" charset="0"/>
              </a:rPr>
              <a:t> – </a:t>
            </a:r>
            <a:r>
              <a:rPr lang="en-US" altLang="en-US" sz="3000" b="1" dirty="0" err="1">
                <a:solidFill>
                  <a:srgbClr val="FF0000"/>
                </a:solidFill>
                <a:latin typeface="Times New Roman" panose="02020603050405020304" pitchFamily="18" charset="0"/>
                <a:cs typeface="Times New Roman" panose="02020603050405020304" pitchFamily="18" charset="0"/>
              </a:rPr>
              <a:t>YÊU</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CẦU</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20483" name="Content Placeholder 2"/>
          <p:cNvSpPr>
            <a:spLocks noGrp="1"/>
          </p:cNvSpPr>
          <p:nvPr>
            <p:ph idx="1"/>
          </p:nvPr>
        </p:nvSpPr>
        <p:spPr>
          <a:xfrm>
            <a:off x="838200" y="2667000"/>
            <a:ext cx="7886700" cy="3263504"/>
          </a:xfrm>
        </p:spPr>
        <p:txBody>
          <a:bodyPr/>
          <a:lstStyle/>
          <a:p>
            <a:pPr marL="0" indent="0">
              <a:buNone/>
            </a:pPr>
            <a:r>
              <a:rPr lang="vi-VN" altLang="en-US" b="1" dirty="0" smtClean="0">
                <a:solidFill>
                  <a:srgbClr val="006699"/>
                </a:solidFill>
                <a:latin typeface="Times New Roman" panose="02020603050405020304" pitchFamily="18" charset="0"/>
              </a:rPr>
              <a:t>1.Kiến thức.</a:t>
            </a:r>
            <a:endParaRPr lang="vi-VN" altLang="en-US" dirty="0" smtClean="0">
              <a:solidFill>
                <a:srgbClr val="006699"/>
              </a:solidFill>
              <a:latin typeface="Times New Roman" panose="02020603050405020304" pitchFamily="18" charset="0"/>
            </a:endParaRPr>
          </a:p>
          <a:p>
            <a:pPr marL="0" indent="0">
              <a:buNone/>
            </a:pPr>
            <a:r>
              <a:rPr lang="vi-VN" altLang="en-US" dirty="0" smtClean="0">
                <a:solidFill>
                  <a:srgbClr val="006699"/>
                </a:solidFill>
                <a:latin typeface="Times New Roman" panose="02020603050405020304" pitchFamily="18" charset="0"/>
              </a:rPr>
              <a:t>-Trẻ biết </a:t>
            </a:r>
            <a:r>
              <a:rPr lang="en-US" altLang="en-US" dirty="0" err="1" smtClean="0">
                <a:solidFill>
                  <a:srgbClr val="006699"/>
                </a:solidFill>
                <a:latin typeface="Times New Roman" panose="02020603050405020304" pitchFamily="18" charset="0"/>
              </a:rPr>
              <a:t>một</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cơ</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thể</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khỏe</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mạnh</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là</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cần</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phải</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ăn</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uống</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đầy</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đủ</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chất</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dinh</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dưỡng</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uống</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đầy</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đủ</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nước</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thường</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xuyên</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tập</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thể</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dục</a:t>
            </a:r>
            <a:r>
              <a:rPr lang="en-US" altLang="en-US" dirty="0" smtClean="0">
                <a:solidFill>
                  <a:srgbClr val="006699"/>
                </a:solidFill>
                <a:latin typeface="Times New Roman" panose="02020603050405020304" pitchFamily="18" charset="0"/>
              </a:rPr>
              <a:t> , </a:t>
            </a:r>
            <a:r>
              <a:rPr lang="en-US" altLang="en-US" dirty="0" err="1" smtClean="0">
                <a:solidFill>
                  <a:srgbClr val="006699"/>
                </a:solidFill>
                <a:latin typeface="Times New Roman" panose="02020603050405020304" pitchFamily="18" charset="0"/>
              </a:rPr>
              <a:t>vệ</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sinh</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cơ</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thể</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sạch</a:t>
            </a:r>
            <a:r>
              <a:rPr lang="en-US" altLang="en-US" dirty="0" smtClean="0">
                <a:solidFill>
                  <a:srgbClr val="006699"/>
                </a:solidFill>
                <a:latin typeface="Times New Roman" panose="02020603050405020304" pitchFamily="18" charset="0"/>
              </a:rPr>
              <a:t> </a:t>
            </a:r>
            <a:r>
              <a:rPr lang="en-US" altLang="en-US" dirty="0" err="1" smtClean="0">
                <a:solidFill>
                  <a:srgbClr val="006699"/>
                </a:solidFill>
                <a:latin typeface="Times New Roman" panose="02020603050405020304" pitchFamily="18" charset="0"/>
              </a:rPr>
              <a:t>sẽ</a:t>
            </a:r>
            <a:r>
              <a:rPr lang="en-US" altLang="en-US" dirty="0" smtClean="0">
                <a:solidFill>
                  <a:srgbClr val="006699"/>
                </a:solidFill>
                <a:latin typeface="Times New Roman" panose="02020603050405020304" pitchFamily="18" charset="0"/>
              </a:rPr>
              <a:t>.</a:t>
            </a:r>
          </a:p>
          <a:p>
            <a:pPr marL="0" indent="0">
              <a:buNone/>
            </a:pPr>
            <a:r>
              <a:rPr lang="vi-VN" b="0" i="0" dirty="0" smtClean="0">
                <a:solidFill>
                  <a:srgbClr val="333333"/>
                </a:solidFill>
                <a:effectLst/>
                <a:latin typeface="arial" panose="020B0604020202020204" pitchFamily="34" charset="0"/>
              </a:rPr>
              <a:t> </a:t>
            </a:r>
            <a:r>
              <a:rPr lang="vi-VN" b="0" i="0" dirty="0" smtClean="0">
                <a:solidFill>
                  <a:schemeClr val="accent1">
                    <a:lumMod val="75000"/>
                  </a:schemeClr>
                </a:solidFill>
                <a:effectLst/>
                <a:latin typeface="+mj-lt"/>
              </a:rPr>
              <a:t>- Trẻ nhận biết các nhóm thực phẩm (giàu chất đạm, chất béo, chất bột đường, chất vitamin và khoáng chất)</a:t>
            </a:r>
            <a:endParaRPr lang="en-US" altLang="en-US" dirty="0" smtClean="0">
              <a:solidFill>
                <a:schemeClr val="accent1">
                  <a:lumMod val="75000"/>
                </a:schemeClr>
              </a:solidFill>
              <a:latin typeface="+mj-lt"/>
            </a:endParaRPr>
          </a:p>
          <a:p>
            <a:pPr marL="0" indent="0">
              <a:buNone/>
            </a:pPr>
            <a:r>
              <a:rPr lang="vi-VN" altLang="en-US" b="1" dirty="0" smtClean="0">
                <a:solidFill>
                  <a:srgbClr val="006699"/>
                </a:solidFill>
                <a:latin typeface="Times New Roman" panose="02020603050405020304" pitchFamily="18" charset="0"/>
              </a:rPr>
              <a:t>2.Kỹ năng.</a:t>
            </a:r>
            <a:endParaRPr lang="en-US" altLang="en-US" b="1" dirty="0" smtClean="0">
              <a:solidFill>
                <a:srgbClr val="006699"/>
              </a:solidFill>
              <a:latin typeface="Times New Roman" panose="02020603050405020304" pitchFamily="18" charset="0"/>
            </a:endParaRPr>
          </a:p>
          <a:p>
            <a:pPr marL="0" indent="0">
              <a:buNone/>
            </a:pPr>
            <a:r>
              <a:rPr lang="en-US" dirty="0" smtClean="0">
                <a:solidFill>
                  <a:schemeClr val="accent1">
                    <a:lumMod val="75000"/>
                  </a:schemeClr>
                </a:solidFill>
                <a:latin typeface="+mj-lt"/>
              </a:rPr>
              <a:t>- </a:t>
            </a:r>
            <a:r>
              <a:rPr lang="vi-VN" b="0" i="0" dirty="0" smtClean="0">
                <a:solidFill>
                  <a:schemeClr val="accent1">
                    <a:lumMod val="75000"/>
                  </a:schemeClr>
                </a:solidFill>
                <a:effectLst/>
                <a:latin typeface="+mj-lt"/>
              </a:rPr>
              <a:t>Rèn khả năng tư duy ,ghi nhớ cho trẻ.</a:t>
            </a:r>
            <a:r>
              <a:rPr lang="vi-VN" dirty="0" smtClean="0">
                <a:solidFill>
                  <a:schemeClr val="accent1">
                    <a:lumMod val="75000"/>
                  </a:schemeClr>
                </a:solidFill>
                <a:latin typeface="+mj-lt"/>
              </a:rPr>
              <a:t/>
            </a:r>
            <a:br>
              <a:rPr lang="vi-VN" dirty="0" smtClean="0">
                <a:solidFill>
                  <a:schemeClr val="accent1">
                    <a:lumMod val="75000"/>
                  </a:schemeClr>
                </a:solidFill>
                <a:latin typeface="+mj-lt"/>
              </a:rPr>
            </a:br>
            <a:r>
              <a:rPr lang="vi-VN" b="0" i="0" dirty="0" smtClean="0">
                <a:solidFill>
                  <a:schemeClr val="accent1">
                    <a:lumMod val="75000"/>
                  </a:schemeClr>
                </a:solidFill>
                <a:effectLst/>
                <a:latin typeface="+mj-lt"/>
              </a:rPr>
              <a:t>-</a:t>
            </a:r>
            <a:r>
              <a:rPr lang="vi-VN" i="0" dirty="0" smtClean="0">
                <a:solidFill>
                  <a:schemeClr val="accent1">
                    <a:lumMod val="75000"/>
                  </a:schemeClr>
                </a:solidFill>
                <a:effectLst/>
                <a:latin typeface="+mj-lt"/>
              </a:rPr>
              <a:t> </a:t>
            </a:r>
            <a:r>
              <a:rPr lang="en-US" i="0" dirty="0" smtClean="0">
                <a:solidFill>
                  <a:schemeClr val="accent1">
                    <a:lumMod val="75000"/>
                  </a:schemeClr>
                </a:solidFill>
                <a:effectLst/>
                <a:latin typeface="Times New Roman" panose="02020603050405020304" pitchFamily="18" charset="0"/>
                <a:cs typeface="Times New Roman" panose="02020603050405020304" pitchFamily="18" charset="0"/>
              </a:rPr>
              <a:t>P</a:t>
            </a:r>
            <a:r>
              <a:rPr lang="vi-VN" b="0" i="0" dirty="0" smtClean="0">
                <a:solidFill>
                  <a:schemeClr val="accent1">
                    <a:lumMod val="75000"/>
                  </a:schemeClr>
                </a:solidFill>
                <a:effectLst/>
                <a:latin typeface="+mj-lt"/>
              </a:rPr>
              <a:t>hân loại thực phẩm theo yêu cầu của cô</a:t>
            </a:r>
            <a:endParaRPr lang="vi-VN" altLang="en-US" dirty="0" smtClean="0">
              <a:solidFill>
                <a:schemeClr val="accent1">
                  <a:lumMod val="75000"/>
                </a:schemeClr>
              </a:solidFill>
              <a:latin typeface="+mj-lt"/>
            </a:endParaRPr>
          </a:p>
          <a:p>
            <a:pPr marL="0" indent="0">
              <a:buNone/>
            </a:pPr>
            <a:r>
              <a:rPr lang="vi-VN" altLang="en-US" b="1" dirty="0" smtClean="0">
                <a:solidFill>
                  <a:srgbClr val="006699"/>
                </a:solidFill>
                <a:latin typeface="Times New Roman" panose="02020603050405020304" pitchFamily="18" charset="0"/>
              </a:rPr>
              <a:t>3.Thái độ:</a:t>
            </a:r>
            <a:endParaRPr lang="vi-VN" altLang="en-US" dirty="0" smtClean="0">
              <a:solidFill>
                <a:srgbClr val="006699"/>
              </a:solidFill>
              <a:latin typeface="Times New Roman" panose="02020603050405020304" pitchFamily="18" charset="0"/>
            </a:endParaRPr>
          </a:p>
          <a:p>
            <a:pPr marL="0" indent="0">
              <a:buNone/>
            </a:pPr>
            <a:r>
              <a:rPr lang="vi-VN" altLang="en-US" dirty="0" smtClean="0">
                <a:solidFill>
                  <a:srgbClr val="006699"/>
                </a:solidFill>
                <a:latin typeface="Times New Roman" panose="02020603050405020304" pitchFamily="18" charset="0"/>
              </a:rPr>
              <a:t>-  Trẻ hứng thú tham gia hoạt động.</a:t>
            </a:r>
          </a:p>
          <a:p>
            <a:pPr marL="0" indent="0">
              <a:buNone/>
            </a:pPr>
            <a:endParaRPr lang="en-US" altLang="en-US" dirty="0" smtClean="0"/>
          </a:p>
        </p:txBody>
      </p:sp>
    </p:spTree>
    <p:extLst>
      <p:ext uri="{BB962C8B-B14F-4D97-AF65-F5344CB8AC3E}">
        <p14:creationId xmlns:p14="http://schemas.microsoft.com/office/powerpoint/2010/main" val="80252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2343150" y="1234678"/>
            <a:ext cx="4457700" cy="994172"/>
          </a:xfrm>
        </p:spPr>
        <p:txBody>
          <a:bodyPr/>
          <a:lstStyle/>
          <a:p>
            <a:pPr algn="ctr"/>
            <a:r>
              <a:rPr lang="en-US" altLang="en-US" sz="3000" b="1" dirty="0" smtClean="0">
                <a:solidFill>
                  <a:srgbClr val="FF0000"/>
                </a:solidFill>
                <a:latin typeface="Times New Roman" panose="02020603050405020304" pitchFamily="18" charset="0"/>
                <a:cs typeface="Times New Roman" panose="02020603050405020304" pitchFamily="18" charset="0"/>
              </a:rPr>
              <a:t>II. </a:t>
            </a:r>
            <a:r>
              <a:rPr lang="en-US" altLang="en-US" sz="3000" b="1" dirty="0" err="1" smtClean="0">
                <a:solidFill>
                  <a:srgbClr val="FF0000"/>
                </a:solidFill>
                <a:latin typeface="Times New Roman" panose="02020603050405020304" pitchFamily="18" charset="0"/>
                <a:cs typeface="Times New Roman" panose="02020603050405020304" pitchFamily="18" charset="0"/>
              </a:rPr>
              <a:t>CHUẨN</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BỊ</a:t>
            </a:r>
            <a:endParaRPr lang="en-US" altLang="en-US" sz="3000" b="1" dirty="0" smtClean="0">
              <a:solidFill>
                <a:srgbClr val="FF0000"/>
              </a:solidFill>
              <a:latin typeface="Times New Roman" panose="02020603050405020304" pitchFamily="18" charset="0"/>
              <a:cs typeface="Times New Roman" panose="02020603050405020304" pitchFamily="18" charset="0"/>
            </a:endParaRPr>
          </a:p>
        </p:txBody>
      </p:sp>
      <p:sp>
        <p:nvSpPr>
          <p:cNvPr id="21507" name="Content Placeholder 2"/>
          <p:cNvSpPr>
            <a:spLocks noGrp="1"/>
          </p:cNvSpPr>
          <p:nvPr>
            <p:ph idx="1"/>
          </p:nvPr>
        </p:nvSpPr>
        <p:spPr>
          <a:xfrm>
            <a:off x="2590800" y="2228850"/>
            <a:ext cx="5067300" cy="1809750"/>
          </a:xfrm>
        </p:spPr>
        <p:txBody>
          <a:bodyPr/>
          <a:lstStyle/>
          <a:p>
            <a:pPr marL="0" indent="0" algn="ctr">
              <a:buNone/>
            </a:pPr>
            <a:endParaRPr lang="en-US" altLang="en-US" dirty="0" smtClean="0"/>
          </a:p>
          <a:p>
            <a:pPr marL="0" indent="0" algn="ctr">
              <a:buNone/>
            </a:pPr>
            <a:endParaRPr lang="en-US" altLang="en-US" dirty="0" smtClean="0"/>
          </a:p>
        </p:txBody>
      </p:sp>
      <p:sp>
        <p:nvSpPr>
          <p:cNvPr id="2" name="Rectangle 1"/>
          <p:cNvSpPr/>
          <p:nvPr/>
        </p:nvSpPr>
        <p:spPr>
          <a:xfrm>
            <a:off x="3352800" y="2133600"/>
            <a:ext cx="350520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srgbClr val="0070C0"/>
                </a:solidFill>
                <a:effectLst/>
                <a:uLnTx/>
                <a:uFillTx/>
                <a:latin typeface="Calibri Light" panose="020F0302020204030204"/>
                <a:ea typeface="+mn-ea"/>
                <a:cs typeface="+mn-cs"/>
              </a:rPr>
              <a:t>- </a:t>
            </a:r>
            <a:r>
              <a:rPr kumimoji="0" lang="vi-VN" sz="21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Giáo </a:t>
            </a: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án powerpoint</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Lô tô dinh dưỡng</a:t>
            </a:r>
            <a:endParaRPr kumimoji="0" lang="en-US" sz="21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0006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8001000" cy="4906963"/>
          </a:xfrm>
        </p:spPr>
        <p:txBody>
          <a:bodyPr/>
          <a:lstStyle/>
          <a:p>
            <a:pPr marL="0" indent="0" algn="ctr">
              <a:buNone/>
            </a:pPr>
            <a:endParaRPr lang="en-US" dirty="0" smtClean="0">
              <a:latin typeface="Times New Roman" pitchFamily="18" charset="0"/>
              <a:cs typeface="Times New Roman" pitchFamily="18" charset="0"/>
            </a:endParaRPr>
          </a:p>
          <a:p>
            <a:pPr marL="0" indent="0" algn="ctr">
              <a:buNone/>
            </a:pPr>
            <a:endParaRPr lang="en-US" dirty="0">
              <a:latin typeface="Times New Roman" pitchFamily="18" charset="0"/>
              <a:cs typeface="Times New Roman" pitchFamily="18" charset="0"/>
            </a:endParaRPr>
          </a:p>
          <a:p>
            <a:pPr marL="0" indent="0" algn="ctr">
              <a:buNone/>
            </a:pPr>
            <a:endParaRPr lang="en-US" dirty="0">
              <a:latin typeface="Times New Roman" pitchFamily="18" charset="0"/>
              <a:cs typeface="Times New Roman" pitchFamily="18" charset="0"/>
            </a:endParaRPr>
          </a:p>
        </p:txBody>
      </p:sp>
      <p:sp>
        <p:nvSpPr>
          <p:cNvPr id="4" name="Title 3"/>
          <p:cNvSpPr>
            <a:spLocks noGrp="1"/>
          </p:cNvSpPr>
          <p:nvPr>
            <p:ph type="title"/>
          </p:nvPr>
        </p:nvSpPr>
        <p:spPr/>
        <p:txBody>
          <a:bodyPr>
            <a:norm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III. </a:t>
            </a:r>
            <a:r>
              <a:rPr lang="en-US" sz="3000" b="1" dirty="0" err="1" smtClean="0">
                <a:solidFill>
                  <a:srgbClr val="FF0000"/>
                </a:solidFill>
                <a:latin typeface="Times New Roman" panose="02020603050405020304" pitchFamily="18" charset="0"/>
                <a:cs typeface="Times New Roman" panose="02020603050405020304" pitchFamily="18" charset="0"/>
              </a:rPr>
              <a:t>PHƯƠNG</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PHÁP,HÌNH</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THỨC</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TỔ</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CHỨC</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7200" y="-7143125"/>
            <a:ext cx="7924800" cy="138499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Kết quả mong đợi</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Kiến thức: Trẻ biết một cơ thể khỏe mạnh là cần phải ăn uống đầy đủ chất dinh dưỡng,uống đầy đủ nước, thường xuyên tập thể dục, vệ sinh cơ thể sạch sẽ</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Trẻ nhận biết các nhóm thực phẩm (giàu chất đạm, chất béo, chất bột đường, chất vitamin và khoáng chất)</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Kĩ năng:</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Rèn khả năng tư duy ,ghi nhớ cho trẻ.</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Biết phân loại thực phẩm theo yêu cầu của cô</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Biết chơi các trò chơi theo cô hướng dẫn</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Thái độ:</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Biết ăn uống đầy đủ chất dinh dưỡng, biết giữ gìn vệ sinh trong ăn uống.</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Hứng thú tham gia học tập.</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2. Chuẩn bị:</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Máy chiếu</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-Giáo án powerpoint</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Lô tô dinh dưỡng</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3. Cách tiến hành:</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HOẠT ĐỘNG CỦA CÔ</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HOẠT ĐỘNG CỦA TRẺ</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smtClean="0">
              <a:ln>
                <a:noFill/>
              </a:ln>
              <a:solidFill>
                <a:srgbClr val="33333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33333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33333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33333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1.Ổn </a:t>
            </a: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định tổ chức</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Cô cùng trẻ chơi trò chơi "sáng dậy sớm” lại ngồi gần cô.</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Trong trò chơi bạn nhỏ đã làm gì?</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Vây theo các con để cơ thể khỏe mạnh chúng ta phải làm gì?</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Giáo dục trẻ ngoan ngoãn vâng lời cô giáo, thương yêu và đoàn kết với bạn bè, ăn uống đủ chất cho cơ thể khoẻ mạnh</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Cô cho trẻ đọc thơ “ Cô dạy” về ngồi hình 3 hàng ngang.</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2.Bé cần gì để lớn lên</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Cô cho trẻ chơi “ Trời tối, trời sáng”</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(Mở </a:t>
            </a:r>
            <a:r>
              <a:rPr kumimoji="0" lang="en-US" sz="2100" b="0" i="0" u="none" strike="noStrike" kern="1200" cap="none" spc="0" normalizeH="0" baseline="0" noProof="0" dirty="0" err="1" smtClean="0">
                <a:ln>
                  <a:noFill/>
                </a:ln>
                <a:solidFill>
                  <a:srgbClr val="0070C0"/>
                </a:solidFill>
                <a:effectLst/>
                <a:uLnTx/>
                <a:uFillTx/>
                <a:latin typeface="Calibri"/>
                <a:ea typeface="+mn-ea"/>
                <a:cs typeface="+mn-cs"/>
              </a:rPr>
              <a:t>slie</a:t>
            </a:r>
            <a:r>
              <a:rPr kumimoji="0" lang="en-US" sz="2100" b="0" i="0" u="none" strike="noStrike" kern="1200" cap="none" spc="0" normalizeH="0" baseline="0" noProof="0" dirty="0" smtClean="0">
                <a:ln>
                  <a:noFill/>
                </a:ln>
                <a:solidFill>
                  <a:srgbClr val="0070C0"/>
                </a:solidFill>
                <a:effectLst/>
                <a:uLnTx/>
                <a:uFillTx/>
                <a:latin typeface="Calibri"/>
                <a:ea typeface="+mn-ea"/>
                <a:cs typeface="+mn-cs"/>
              </a:rPr>
              <a:t> </a:t>
            </a:r>
            <a:r>
              <a:rPr kumimoji="0" lang="vi-VN" sz="21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cho </a:t>
            </a: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trẻ xem)</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Cô có gì đây?</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+Ai có nhận xét gì về bức tranh này?</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Cô gợi ý cho trẻ trả lời)</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Tương tự cô giới thiệu 4 nhóm dinh dưỡng cho trẻ nghe và quan sát</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t>
            </a:r>
            <a:r>
              <a:rPr kumimoji="0" lang="vi-VN" sz="21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T</a:t>
            </a:r>
            <a:r>
              <a:rPr kumimoji="0" lang="en-US" sz="2100" b="0" i="0" u="none" strike="noStrike" kern="1200" cap="none" spc="0" normalizeH="0" baseline="0" noProof="0" dirty="0" smtClean="0">
                <a:ln>
                  <a:noFill/>
                </a:ln>
                <a:solidFill>
                  <a:srgbClr val="0070C0"/>
                </a:solidFill>
                <a:effectLst/>
                <a:uLnTx/>
                <a:uFillTx/>
                <a:latin typeface="Calibri"/>
                <a:ea typeface="+mn-ea"/>
                <a:cs typeface="+mn-cs"/>
              </a:rPr>
              <a:t>r</a:t>
            </a:r>
            <a:r>
              <a:rPr kumimoji="0" lang="vi-VN" sz="21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ong </a:t>
            </a: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tranh của cô có gì đây?</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+Các loại thực phẩm này có nhiều chất gì?</a:t>
            </a:r>
            <a:br>
              <a:rPr kumimoji="0" lang="vi-VN" sz="21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b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3336754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8600" y="0"/>
            <a:ext cx="8791575"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5400" b="1" smtClean="0">
                <a:solidFill>
                  <a:srgbClr val="0000FF"/>
                </a:solidFill>
              </a:rPr>
              <a:t>Các nhóm thực phẩm</a:t>
            </a:r>
            <a:r>
              <a:rPr lang="en-US" altLang="en-US" sz="4000" smtClean="0"/>
              <a:t> </a:t>
            </a:r>
            <a:endParaRPr lang="en-US" altLang="en-US" sz="4000"/>
          </a:p>
        </p:txBody>
      </p:sp>
      <p:grpSp>
        <p:nvGrpSpPr>
          <p:cNvPr id="4" name="Group 7"/>
          <p:cNvGrpSpPr>
            <a:grpSpLocks/>
          </p:cNvGrpSpPr>
          <p:nvPr/>
        </p:nvGrpSpPr>
        <p:grpSpPr bwMode="auto">
          <a:xfrm>
            <a:off x="304800" y="762000"/>
            <a:ext cx="3962400" cy="2438400"/>
            <a:chOff x="192" y="480"/>
            <a:chExt cx="2496" cy="1536"/>
          </a:xfrm>
        </p:grpSpPr>
        <p:pic>
          <p:nvPicPr>
            <p:cNvPr id="5" name="Picture 8" descr="0511200828gao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480"/>
              <a:ext cx="124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bagette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8" y="480"/>
              <a:ext cx="120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images61681_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1248"/>
              <a:ext cx="124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OJFFHBK09E_n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8" y="1248"/>
              <a:ext cx="120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2"/>
          <p:cNvGrpSpPr>
            <a:grpSpLocks/>
          </p:cNvGrpSpPr>
          <p:nvPr/>
        </p:nvGrpSpPr>
        <p:grpSpPr bwMode="auto">
          <a:xfrm>
            <a:off x="4648200" y="609600"/>
            <a:ext cx="4495800" cy="2590800"/>
            <a:chOff x="2928" y="384"/>
            <a:chExt cx="2832" cy="1632"/>
          </a:xfrm>
        </p:grpSpPr>
        <p:pic>
          <p:nvPicPr>
            <p:cNvPr id="10" name="Picture 13" descr="hatvung"/>
            <p:cNvPicPr>
              <a:picLocks noChangeAspect="1" noChangeArrowheads="1"/>
            </p:cNvPicPr>
            <p:nvPr/>
          </p:nvPicPr>
          <p:blipFill>
            <a:blip r:embed="rId10">
              <a:clrChange>
                <a:clrFrom>
                  <a:srgbClr val="19272A"/>
                </a:clrFrom>
                <a:clrTo>
                  <a:srgbClr val="19272A">
                    <a:alpha val="0"/>
                  </a:srgbClr>
                </a:clrTo>
              </a:clrChange>
              <a:extLst>
                <a:ext uri="{28A0092B-C50C-407E-A947-70E740481C1C}">
                  <a14:useLocalDpi xmlns:a14="http://schemas.microsoft.com/office/drawing/2010/main" val="0"/>
                </a:ext>
              </a:extLst>
            </a:blip>
            <a:srcRect/>
            <a:stretch>
              <a:fillRect/>
            </a:stretch>
          </p:blipFill>
          <p:spPr bwMode="auto">
            <a:xfrm>
              <a:off x="4149" y="384"/>
              <a:ext cx="1611"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dietmambenhchohatgiongla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8" y="480"/>
              <a:ext cx="124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benswe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8" y="1248"/>
              <a:ext cx="124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200903111822143"/>
            <p:cNvPicPr>
              <a:picLocks noChangeAspect="1" noChangeArrowheads="1"/>
            </p:cNvPicPr>
            <p:nvPr/>
          </p:nvPicPr>
          <p:blipFill>
            <a:blip r:embed="rId13">
              <a:extLst>
                <a:ext uri="{28A0092B-C50C-407E-A947-70E740481C1C}">
                  <a14:useLocalDpi xmlns:a14="http://schemas.microsoft.com/office/drawing/2010/main" val="0"/>
                </a:ext>
              </a:extLst>
            </a:blip>
            <a:srcRect l="285" b="22797"/>
            <a:stretch>
              <a:fillRect/>
            </a:stretch>
          </p:blipFill>
          <p:spPr bwMode="auto">
            <a:xfrm>
              <a:off x="4272" y="1248"/>
              <a:ext cx="129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7"/>
          <p:cNvGrpSpPr>
            <a:grpSpLocks/>
          </p:cNvGrpSpPr>
          <p:nvPr/>
        </p:nvGrpSpPr>
        <p:grpSpPr bwMode="auto">
          <a:xfrm>
            <a:off x="304800" y="3733800"/>
            <a:ext cx="3962400" cy="2667000"/>
            <a:chOff x="192" y="2352"/>
            <a:chExt cx="2496" cy="1680"/>
          </a:xfrm>
        </p:grpSpPr>
        <p:pic>
          <p:nvPicPr>
            <p:cNvPr id="15" name="Picture 18" descr="tomxangxan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 y="2400"/>
              <a:ext cx="1248"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trung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88" y="2352"/>
              <a:ext cx="120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53"/>
            <p:cNvPicPr>
              <a:picLocks noChangeAspect="1" noChangeArrowheads="1"/>
            </p:cNvPicPr>
            <p:nvPr/>
          </p:nvPicPr>
          <p:blipFill>
            <a:blip r:embed="rId16">
              <a:extLst>
                <a:ext uri="{28A0092B-C50C-407E-A947-70E740481C1C}">
                  <a14:useLocalDpi xmlns:a14="http://schemas.microsoft.com/office/drawing/2010/main" val="0"/>
                </a:ext>
              </a:extLst>
            </a:blip>
            <a:srcRect t="7500" b="17500"/>
            <a:stretch>
              <a:fillRect/>
            </a:stretch>
          </p:blipFill>
          <p:spPr bwMode="auto">
            <a:xfrm>
              <a:off x="1440" y="3264"/>
              <a:ext cx="120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descr="Sua%20tuoi%20tiet%20trung%20Dau%20KID%20110m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 y="3264"/>
              <a:ext cx="12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22"/>
          <p:cNvGrpSpPr>
            <a:grpSpLocks/>
          </p:cNvGrpSpPr>
          <p:nvPr/>
        </p:nvGrpSpPr>
        <p:grpSpPr bwMode="auto">
          <a:xfrm>
            <a:off x="4648200" y="3733800"/>
            <a:ext cx="4191000" cy="2684463"/>
            <a:chOff x="2928" y="2304"/>
            <a:chExt cx="2640" cy="1739"/>
          </a:xfrm>
        </p:grpSpPr>
        <p:pic>
          <p:nvPicPr>
            <p:cNvPr id="20" name="Picture 23" descr="fruit035b"/>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28" y="3168"/>
              <a:ext cx="122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descr="ca%20chua"/>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8" y="2352"/>
              <a:ext cx="120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descr="XINHXINH_2351472"/>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4" y="3168"/>
              <a:ext cx="134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6" descr="tac-dung-chong-ung-thu-cua-carot"/>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24" y="2304"/>
              <a:ext cx="1344"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879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11" presetID="20" presetClass="emph" presetSubtype="0" fill="hold" grpId="1" nodeType="withEffect">
                                  <p:stCondLst>
                                    <p:cond delay="0"/>
                                  </p:stCondLst>
                                  <p:iterate type="lt">
                                    <p:tmPct val="10000"/>
                                  </p:iterate>
                                  <p:childTnLst>
                                    <p:set>
                                      <p:cBhvr override="childStyle">
                                        <p:cTn id="12" dur="500" autoRev="1" fill="hold"/>
                                        <p:tgtEl>
                                          <p:spTgt spid="3"/>
                                        </p:tgtEl>
                                        <p:attrNameLst>
                                          <p:attrName>style.color</p:attrName>
                                        </p:attrNameLst>
                                      </p:cBhvr>
                                      <p:to>
                                        <p:clrVal>
                                          <a:srgbClr val="FF6600"/>
                                        </p:clrVal>
                                      </p:to>
                                    </p:set>
                                    <p:set>
                                      <p:cBhvr>
                                        <p:cTn id="13" dur="500" autoRev="1" fill="hold"/>
                                        <p:tgtEl>
                                          <p:spTgt spid="3"/>
                                        </p:tgtEl>
                                        <p:attrNameLst>
                                          <p:attrName>fillcolor</p:attrName>
                                        </p:attrNameLst>
                                      </p:cBhvr>
                                      <p:to>
                                        <p:clrVal>
                                          <a:srgbClr val="FF6600"/>
                                        </p:clrVal>
                                      </p:to>
                                    </p:set>
                                    <p:set>
                                      <p:cBhvr>
                                        <p:cTn id="14" dur="500" autoRev="1" fill="hold"/>
                                        <p:tgtEl>
                                          <p:spTgt spid="3"/>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2" name="arrow.wav"/>
                                        </p:tgtEl>
                                      </p:cMediaNode>
                                    </p:audio>
                                  </p:sub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4)">
                                      <p:cBhvr>
                                        <p:cTn id="24" dur="20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4" name="explode.wav"/>
                                        </p:tgtEl>
                                      </p:cMediaNode>
                                    </p:audio>
                                  </p:sub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 calcmode="lin" valueType="num">
                                      <p:cBhvr>
                                        <p:cTn id="31" dur="500" fill="hold"/>
                                        <p:tgtEl>
                                          <p:spTgt spid="14"/>
                                        </p:tgtEl>
                                        <p:attrNameLst>
                                          <p:attrName>style.rotation</p:attrName>
                                        </p:attrNameLst>
                                      </p:cBhvr>
                                      <p:tavLst>
                                        <p:tav tm="0">
                                          <p:val>
                                            <p:fltVal val="360"/>
                                          </p:val>
                                        </p:tav>
                                        <p:tav tm="100000">
                                          <p:val>
                                            <p:fltVal val="0"/>
                                          </p:val>
                                        </p:tav>
                                      </p:tavLst>
                                    </p:anim>
                                    <p:animEffect transition="in" filter="fade">
                                      <p:cBhvr>
                                        <p:cTn id="32" dur="500"/>
                                        <p:tgtEl>
                                          <p:spTgt spid="14"/>
                                        </p:tgtEl>
                                      </p:cBhvr>
                                    </p:animEffect>
                                  </p:childTnLst>
                                  <p:subTnLst>
                                    <p:audio>
                                      <p:cMediaNode>
                                        <p:cTn display="0" masterRel="sameClick">
                                          <p:stCondLst>
                                            <p:cond evt="begin" delay="0">
                                              <p:tn val="27"/>
                                            </p:cond>
                                          </p:stCondLst>
                                          <p:endCondLst>
                                            <p:cond evt="onStopAudio" delay="0">
                                              <p:tgtEl>
                                                <p:sldTgt/>
                                              </p:tgtEl>
                                            </p:cond>
                                          </p:endCondLst>
                                        </p:cTn>
                                        <p:tgtEl>
                                          <p:sndTgt r:embed="rId5" name="drumroll.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4349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smtClean="0">
                <a:solidFill>
                  <a:srgbClr val="0000FF"/>
                </a:solidFill>
              </a:rPr>
              <a:t>Thực phẩm giàu chất bột đường</a:t>
            </a:r>
            <a:r>
              <a:rPr lang="en-US" altLang="en-US" sz="4000" b="1" smtClean="0">
                <a:solidFill>
                  <a:srgbClr val="FF6600"/>
                </a:solidFill>
              </a:rPr>
              <a:t> </a:t>
            </a:r>
            <a:endParaRPr lang="en-US" altLang="en-US" sz="4000" b="1">
              <a:solidFill>
                <a:srgbClr val="FF6600"/>
              </a:solidFill>
            </a:endParaRPr>
          </a:p>
        </p:txBody>
      </p:sp>
      <p:grpSp>
        <p:nvGrpSpPr>
          <p:cNvPr id="3" name="Group 4"/>
          <p:cNvGrpSpPr>
            <a:grpSpLocks/>
          </p:cNvGrpSpPr>
          <p:nvPr/>
        </p:nvGrpSpPr>
        <p:grpSpPr bwMode="auto">
          <a:xfrm>
            <a:off x="762000" y="1143000"/>
            <a:ext cx="7250113" cy="4267200"/>
            <a:chOff x="480" y="720"/>
            <a:chExt cx="4567" cy="2694"/>
          </a:xfrm>
        </p:grpSpPr>
        <p:pic>
          <p:nvPicPr>
            <p:cNvPr id="4" name="Picture 5" descr="khoail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720"/>
              <a:ext cx="1338"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1243654796-bap_ngo_300105"/>
            <p:cNvPicPr>
              <a:picLocks noChangeAspect="1" noChangeArrowheads="1"/>
            </p:cNvPicPr>
            <p:nvPr/>
          </p:nvPicPr>
          <p:blipFill>
            <a:blip r:embed="rId5">
              <a:clrChange>
                <a:clrFrom>
                  <a:srgbClr val="E9EAE4"/>
                </a:clrFrom>
                <a:clrTo>
                  <a:srgbClr val="E9EAE4">
                    <a:alpha val="0"/>
                  </a:srgbClr>
                </a:clrTo>
              </a:clrChange>
              <a:extLst>
                <a:ext uri="{28A0092B-C50C-407E-A947-70E740481C1C}">
                  <a14:useLocalDpi xmlns:a14="http://schemas.microsoft.com/office/drawing/2010/main" val="0"/>
                </a:ext>
              </a:extLst>
            </a:blip>
            <a:srcRect/>
            <a:stretch>
              <a:fillRect/>
            </a:stretch>
          </p:blipFill>
          <p:spPr bwMode="auto">
            <a:xfrm>
              <a:off x="1872" y="720"/>
              <a:ext cx="14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10 loai ngu co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920"/>
              <a:ext cx="2688" cy="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ain"/>
            <p:cNvPicPr>
              <a:picLocks noChangeAspect="1" noChangeArrowheads="1"/>
            </p:cNvPicPr>
            <p:nvPr/>
          </p:nvPicPr>
          <p:blipFill>
            <a:blip r:embed="rId7">
              <a:extLst>
                <a:ext uri="{28A0092B-C50C-407E-A947-70E740481C1C}">
                  <a14:useLocalDpi xmlns:a14="http://schemas.microsoft.com/office/drawing/2010/main" val="0"/>
                </a:ext>
              </a:extLst>
            </a:blip>
            <a:srcRect t="12402" b="3876"/>
            <a:stretch>
              <a:fillRect/>
            </a:stretch>
          </p:blipFill>
          <p:spPr bwMode="auto">
            <a:xfrm>
              <a:off x="3504" y="720"/>
              <a:ext cx="1536"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aotha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6" y="1968"/>
              <a:ext cx="1831"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5440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245046"/>
            <a:ext cx="8229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err="1" smtClean="0">
                <a:solidFill>
                  <a:schemeClr val="tx1"/>
                </a:solidFill>
              </a:rPr>
              <a:t>Thực</a:t>
            </a:r>
            <a:r>
              <a:rPr lang="en-US" altLang="en-US" b="1" kern="0" dirty="0" smtClean="0">
                <a:solidFill>
                  <a:schemeClr val="tx1"/>
                </a:solidFill>
              </a:rPr>
              <a:t> </a:t>
            </a:r>
            <a:r>
              <a:rPr lang="en-US" altLang="en-US" b="1" kern="0" dirty="0" err="1" smtClean="0">
                <a:solidFill>
                  <a:schemeClr val="tx1"/>
                </a:solidFill>
              </a:rPr>
              <a:t>phẩm</a:t>
            </a:r>
            <a:r>
              <a:rPr lang="en-US" altLang="en-US" b="1" kern="0" dirty="0" smtClean="0">
                <a:solidFill>
                  <a:schemeClr val="tx1"/>
                </a:solidFill>
              </a:rPr>
              <a:t> </a:t>
            </a:r>
            <a:r>
              <a:rPr lang="en-US" altLang="en-US" b="1" kern="0" dirty="0" err="1" smtClean="0">
                <a:solidFill>
                  <a:schemeClr val="tx1"/>
                </a:solidFill>
              </a:rPr>
              <a:t>giàu</a:t>
            </a:r>
            <a:r>
              <a:rPr lang="en-US" altLang="en-US" b="1" kern="0" dirty="0" smtClean="0">
                <a:solidFill>
                  <a:schemeClr val="tx1"/>
                </a:solidFill>
              </a:rPr>
              <a:t> </a:t>
            </a:r>
            <a:r>
              <a:rPr lang="en-US" altLang="en-US" b="1" kern="0" dirty="0" err="1" smtClean="0">
                <a:solidFill>
                  <a:schemeClr val="tx1"/>
                </a:solidFill>
              </a:rPr>
              <a:t>chất</a:t>
            </a:r>
            <a:r>
              <a:rPr lang="en-US" altLang="en-US" b="1" kern="0" dirty="0" smtClean="0">
                <a:solidFill>
                  <a:schemeClr val="tx1"/>
                </a:solidFill>
              </a:rPr>
              <a:t> </a:t>
            </a:r>
            <a:r>
              <a:rPr lang="en-US" altLang="en-US" b="1" kern="0" dirty="0" err="1" smtClean="0">
                <a:solidFill>
                  <a:schemeClr val="tx1"/>
                </a:solidFill>
              </a:rPr>
              <a:t>béo</a:t>
            </a:r>
            <a:endParaRPr lang="en-US" altLang="en-US" b="1" kern="0" dirty="0" smtClean="0">
              <a:solidFill>
                <a:schemeClr val="tx1"/>
              </a:solidFill>
            </a:endParaRPr>
          </a:p>
        </p:txBody>
      </p:sp>
      <p:grpSp>
        <p:nvGrpSpPr>
          <p:cNvPr id="3" name="Group 4"/>
          <p:cNvGrpSpPr>
            <a:grpSpLocks/>
          </p:cNvGrpSpPr>
          <p:nvPr/>
        </p:nvGrpSpPr>
        <p:grpSpPr bwMode="auto">
          <a:xfrm>
            <a:off x="1066800" y="1113408"/>
            <a:ext cx="6867525" cy="4267200"/>
            <a:chOff x="672" y="720"/>
            <a:chExt cx="4326" cy="2688"/>
          </a:xfrm>
        </p:grpSpPr>
        <p:pic>
          <p:nvPicPr>
            <p:cNvPr id="4" name="Picture 5" descr="product_s1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720"/>
              <a:ext cx="1296" cy="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homat_Mozzarel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720"/>
              <a:ext cx="1440"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eanu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2" y="1872"/>
              <a:ext cx="297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iauchatbeo-trongba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 y="720"/>
              <a:ext cx="1398"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5569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39044" y="152400"/>
            <a:ext cx="68707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b="1" dirty="0" err="1"/>
              <a:t>Thực</a:t>
            </a:r>
            <a:r>
              <a:rPr lang="en-US" altLang="en-US" sz="4000" b="1" dirty="0"/>
              <a:t> </a:t>
            </a:r>
            <a:r>
              <a:rPr lang="en-US" altLang="en-US" sz="4000" b="1" dirty="0" err="1"/>
              <a:t>phẩm</a:t>
            </a:r>
            <a:r>
              <a:rPr lang="en-US" altLang="en-US" sz="4000" b="1" dirty="0"/>
              <a:t> </a:t>
            </a:r>
            <a:r>
              <a:rPr lang="en-US" altLang="en-US" sz="4000" b="1" dirty="0" err="1"/>
              <a:t>giàu</a:t>
            </a:r>
            <a:r>
              <a:rPr lang="en-US" altLang="en-US" sz="4000" b="1" dirty="0"/>
              <a:t> </a:t>
            </a:r>
            <a:r>
              <a:rPr lang="en-US" altLang="en-US" sz="4000" b="1" dirty="0" err="1"/>
              <a:t>chất</a:t>
            </a:r>
            <a:r>
              <a:rPr lang="en-US" altLang="en-US" sz="4000" b="1" dirty="0"/>
              <a:t> </a:t>
            </a:r>
            <a:r>
              <a:rPr lang="en-US" altLang="en-US" sz="4000" b="1" dirty="0" err="1"/>
              <a:t>đạm</a:t>
            </a:r>
            <a:r>
              <a:rPr lang="en-US" altLang="en-US" sz="4000" b="1" dirty="0"/>
              <a:t> </a:t>
            </a:r>
          </a:p>
        </p:txBody>
      </p:sp>
      <p:grpSp>
        <p:nvGrpSpPr>
          <p:cNvPr id="3" name="Group 4"/>
          <p:cNvGrpSpPr>
            <a:grpSpLocks/>
          </p:cNvGrpSpPr>
          <p:nvPr/>
        </p:nvGrpSpPr>
        <p:grpSpPr bwMode="auto">
          <a:xfrm>
            <a:off x="1371600" y="1524000"/>
            <a:ext cx="6654800" cy="3962400"/>
            <a:chOff x="864" y="960"/>
            <a:chExt cx="4192" cy="2496"/>
          </a:xfrm>
        </p:grpSpPr>
        <p:pic>
          <p:nvPicPr>
            <p:cNvPr id="4" name="Picture 5" descr="thit-l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960"/>
              <a:ext cx="1344"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tom-dep-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6" y="960"/>
              <a:ext cx="1377"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meat1_12065821351"/>
            <p:cNvPicPr>
              <a:picLocks noChangeAspect="1" noChangeArrowheads="1"/>
            </p:cNvPicPr>
            <p:nvPr/>
          </p:nvPicPr>
          <p:blipFill>
            <a:blip r:embed="rId5">
              <a:extLst>
                <a:ext uri="{28A0092B-C50C-407E-A947-70E740481C1C}">
                  <a14:useLocalDpi xmlns:a14="http://schemas.microsoft.com/office/drawing/2010/main" val="0"/>
                </a:ext>
              </a:extLst>
            </a:blip>
            <a:srcRect l="3448" t="3604" r="6897" b="9911"/>
            <a:stretch>
              <a:fillRect/>
            </a:stretch>
          </p:blipFill>
          <p:spPr bwMode="auto">
            <a:xfrm>
              <a:off x="2256" y="2112"/>
              <a:ext cx="1344"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997812397716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 y="960"/>
              <a:ext cx="140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achBaoQuan2607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 y="2112"/>
              <a:ext cx="1392"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SA%20U~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 y="2064"/>
              <a:ext cx="1344"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5948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10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8159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b="1" smtClean="0"/>
              <a:t>Thực phẩm giàu Vitamin &amp; muối khoáng</a:t>
            </a:r>
            <a:endParaRPr lang="en-US" altLang="en-US" sz="4000" b="1"/>
          </a:p>
        </p:txBody>
      </p:sp>
      <p:grpSp>
        <p:nvGrpSpPr>
          <p:cNvPr id="3" name="Group 4"/>
          <p:cNvGrpSpPr>
            <a:grpSpLocks/>
          </p:cNvGrpSpPr>
          <p:nvPr/>
        </p:nvGrpSpPr>
        <p:grpSpPr bwMode="auto">
          <a:xfrm>
            <a:off x="762000" y="1447800"/>
            <a:ext cx="7391400" cy="4144963"/>
            <a:chOff x="480" y="912"/>
            <a:chExt cx="4656" cy="2611"/>
          </a:xfrm>
        </p:grpSpPr>
        <p:pic>
          <p:nvPicPr>
            <p:cNvPr id="4" name="Picture 5" descr="q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912"/>
              <a:ext cx="1632"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Rau-muong-chua-benh-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0" y="912"/>
              <a:ext cx="1536"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abbage_bapcai"/>
            <p:cNvPicPr>
              <a:picLocks noChangeAspect="1" noChangeArrowheads="1"/>
            </p:cNvPicPr>
            <p:nvPr/>
          </p:nvPicPr>
          <p:blipFill>
            <a:blip r:embed="rId6">
              <a:extLst>
                <a:ext uri="{28A0092B-C50C-407E-A947-70E740481C1C}">
                  <a14:useLocalDpi xmlns:a14="http://schemas.microsoft.com/office/drawing/2010/main" val="0"/>
                </a:ext>
              </a:extLst>
            </a:blip>
            <a:srcRect l="8333" t="8054" r="8333" b="14095"/>
            <a:stretch>
              <a:fillRect/>
            </a:stretch>
          </p:blipFill>
          <p:spPr bwMode="auto">
            <a:xfrm>
              <a:off x="3648" y="912"/>
              <a:ext cx="148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a-chua_8-810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 y="2304"/>
              <a:ext cx="14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rau-ng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 y="2208"/>
              <a:ext cx="1632"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caro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2" y="2208"/>
              <a:ext cx="159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9325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TIMING" val="|0.001|0.5|1"/>
  <p:tag name="ISPRING_CUSTOM_TIMING_USED" val="1"/>
  <p:tag name="GENSWF_SLIDE_TITLE" val="Cảm ơn"/>
  <p:tag name="ISPRING_SLIDE_INDENT_LEVEL" val="0"/>
  <p:tag name="GENSWF_ADVANCE_TIME" val="9.209"/>
  <p:tag name="ISPRING_SLIDE_ID_2" val="{665E31F2-0FE5-4AEB-AECA-C35B3948B3F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638</Words>
  <Application>Microsoft Office PowerPoint</Application>
  <PresentationFormat>On-screen Show (4:3)</PresentationFormat>
  <Paragraphs>42</Paragraphs>
  <Slides>15</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.VnTime</vt:lpstr>
      <vt:lpstr>Arial</vt:lpstr>
      <vt:lpstr>Arial</vt:lpstr>
      <vt:lpstr>Calibri</vt:lpstr>
      <vt:lpstr>Calibri Light</vt:lpstr>
      <vt:lpstr>Times New Roman</vt:lpstr>
      <vt:lpstr>Office Theme</vt:lpstr>
      <vt:lpstr>1_Office Theme</vt:lpstr>
      <vt:lpstr>2_Office Theme</vt:lpstr>
      <vt:lpstr>3_Office Theme</vt:lpstr>
      <vt:lpstr>PowerPoint Presentation</vt:lpstr>
      <vt:lpstr>I. MỤC ĐÍCH – YÊU CẦU</vt:lpstr>
      <vt:lpstr>II. CHUẨN BỊ</vt:lpstr>
      <vt:lpstr>III. PHƯƠNG PHÁP,HÌNH THỨC TỔ CHỨC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maytinh-thaihoa</dc:creator>
  <cp:lastModifiedBy>Laptop-HoaSua</cp:lastModifiedBy>
  <cp:revision>13</cp:revision>
  <dcterms:created xsi:type="dcterms:W3CDTF">2020-10-10T08:11:38Z</dcterms:created>
  <dcterms:modified xsi:type="dcterms:W3CDTF">2022-05-26T06:48:45Z</dcterms:modified>
</cp:coreProperties>
</file>