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69" d="100"/>
          <a:sy n="69" d="100"/>
        </p:scale>
        <p:origin x="1380" y="52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26/05/2022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58" y="4382986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200" b="1" cap="none" spc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cap="none" spc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200" b="1" cap="none" spc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1600217"/>
            <a:ext cx="762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Thơ:Mùa</a:t>
            </a:r>
            <a:r>
              <a:rPr lang="en-US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endParaRPr lang="en-US" sz="44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3365" y="4719320"/>
            <a:ext cx="55416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Thu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314634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133</Words>
  <Application>Microsoft Office PowerPoint</Application>
  <PresentationFormat>On-screen Show (4:3)</PresentationFormat>
  <Paragraphs>29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Admin</cp:lastModifiedBy>
  <cp:revision>382</cp:revision>
  <dcterms:created xsi:type="dcterms:W3CDTF">2009-10-23T09:00:00Z</dcterms:created>
  <dcterms:modified xsi:type="dcterms:W3CDTF">2022-05-26T15:22:06Z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