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3B03-41FE-4663-9378-E2D2655AB5F0}" type="datetimeFigureOut">
              <a:rPr lang="en-US" smtClean="0"/>
              <a:t>27/5/2022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A885-AD36-4E83-93FA-F20E8B0637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thuy&#7873;n\BienHatChieuNay-ThuPhuong_3976z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thuyền\thuyen-va-bien-de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133600"/>
            <a:ext cx="7319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NHẬN BIẾT PHÂN BIỆT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97180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THUYỀN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605" y="4074467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Dạy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lứa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tuổi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: 24-36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tháng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Lớp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Nhà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trẻ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D1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6096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2021-2022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BienHatChieuNay-ThuPhuong_3976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6272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7999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6632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6779771832915482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182"/>
            <a:ext cx="9144000" cy="67818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ngh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5" y="0"/>
            <a:ext cx="9099365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agon-pear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855" y="0"/>
            <a:ext cx="9147433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94616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642" y="0"/>
            <a:ext cx="9157642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1" y="0"/>
            <a:ext cx="9167445" cy="6858000"/>
          </a:xfr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</Words>
  <Application>Microsoft Office PowerPoint</Application>
  <PresentationFormat>On-screen Show (4:3)</PresentationFormat>
  <Paragraphs>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</cp:revision>
  <dcterms:created xsi:type="dcterms:W3CDTF">2018-01-13T03:39:08Z</dcterms:created>
  <dcterms:modified xsi:type="dcterms:W3CDTF">2022-05-27T05:40:15Z</dcterms:modified>
</cp:coreProperties>
</file>