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 varScale="1">
        <p:scale>
          <a:sx n="85" d="100"/>
          <a:sy n="85" d="100"/>
        </p:scale>
        <p:origin x="82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27/05/2022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27/5/2022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Chào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cô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 với tiết </a:t>
            </a: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 biết tập nói </a:t>
            </a: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vi-VN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97</Words>
  <Application>Microsoft Office PowerPoint</Application>
  <PresentationFormat>On-screen Show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</cp:lastModifiedBy>
  <cp:revision>104</cp:revision>
  <dcterms:created xsi:type="dcterms:W3CDTF">2018-11-03T09:54:38Z</dcterms:created>
  <dcterms:modified xsi:type="dcterms:W3CDTF">2022-05-27T05:49:26Z</dcterms:modified>
</cp:coreProperties>
</file>