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</p:sldIdLst>
  <p:sldSz cx="9144000" cy="6858000" type="screen4x3"/>
  <p:notesSz cx="6858000" cy="9144000"/>
  <p:custShowLst>
    <p:custShow name="Custom Show 1" id="0">
      <p:sldLst>
        <p:sld r:id="rId2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60"/>
  </p:normalViewPr>
  <p:slideViewPr>
    <p:cSldViewPr>
      <p:cViewPr varScale="1">
        <p:scale>
          <a:sx n="65" d="100"/>
          <a:sy n="65" d="100"/>
        </p:scale>
        <p:origin x="1268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E88A6-B674-4B00-AA2D-6F5BE884B660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1C106-D8C9-4F8C-A926-1A3546B11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EAD9AA-F121-4238-A0B2-37C93B770E3D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1C106-D8C9-4F8C-A926-1A3546B119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D9E9F-998A-419D-A7E8-EF5591F9BD9F}" type="datetimeFigureOut">
              <a:rPr lang="en-US" smtClean="0"/>
              <a:pPr/>
              <a:t>26/05/2022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LORAL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8600" y="381000"/>
            <a:ext cx="9956800" cy="74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2011362" y="3896707"/>
            <a:ext cx="649605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Bác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Hồ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Yêu</a:t>
            </a:r>
            <a:endParaRPr lang="en-US" sz="413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5365" name="Picture 5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5705475"/>
            <a:ext cx="1371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2895600" y="4448889"/>
            <a:ext cx="5943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2400" b="1" dirty="0" smtClean="0">
              <a:solidFill>
                <a:srgbClr val="FF0066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:(4-5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Thu</a:t>
            </a:r>
            <a:endParaRPr lang="en-US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1374775" y="1676400"/>
            <a:ext cx="7769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PHÒNG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GIÁO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DỤC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VÀ ĐÀO TẠO QUẬN LONG BIÊN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TRƯỜNG MẦM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NON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HOA SỮA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7400" y="2848109"/>
            <a:ext cx="6781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Lĩnh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vực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phát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triển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nhận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thức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lăng Bac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610600" cy="67056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8610600" cy="66294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8600"/>
            <a:ext cx="9143999" cy="66294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2400"/>
            <a:ext cx="8915400" cy="65532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991599" cy="662940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686800" cy="64008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40</Words>
  <Application>Microsoft Office PowerPoint</Application>
  <PresentationFormat>On-screen Show (4:3)</PresentationFormat>
  <Paragraphs>9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  <vt:variant>
        <vt:lpstr>Custom Shows</vt:lpstr>
      </vt:variant>
      <vt:variant>
        <vt:i4>1</vt:i4>
      </vt:variant>
    </vt:vector>
  </HeadingPairs>
  <TitlesOfParts>
    <vt:vector size="16" baseType="lpstr"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10 TCT Computer</dc:creator>
  <cp:lastModifiedBy>Admin</cp:lastModifiedBy>
  <cp:revision>10</cp:revision>
  <dcterms:created xsi:type="dcterms:W3CDTF">2017-05-18T01:55:44Z</dcterms:created>
  <dcterms:modified xsi:type="dcterms:W3CDTF">2022-05-26T16:25:30Z</dcterms:modified>
</cp:coreProperties>
</file>