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99"/>
    <a:srgbClr val="FFCCFF"/>
    <a:srgbClr val="94F779"/>
    <a:srgbClr val="58F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0" autoAdjust="0"/>
    <p:restoredTop sz="94660"/>
  </p:normalViewPr>
  <p:slideViewPr>
    <p:cSldViewPr>
      <p:cViewPr varScale="1">
        <p:scale>
          <a:sx n="66" d="100"/>
          <a:sy n="66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34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13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10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85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31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930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20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37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0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4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91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BC74E-6DB9-4D26-8A2F-7BDFC0322C57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11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hinh nen ppt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5800" y="1828800"/>
            <a:ext cx="7315200" cy="2362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CÂU CHUYỆN: CHÚ DÊ ĐEN</a:t>
            </a:r>
            <a:endParaRPr lang="en-US" sz="4000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6092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428198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2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16143"/>
          <a:stretch/>
        </p:blipFill>
        <p:spPr>
          <a:xfrm>
            <a:off x="304800" y="152400"/>
            <a:ext cx="8534400" cy="647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0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5" t="43363" r="51929" b="14616"/>
          <a:stretch/>
        </p:blipFill>
        <p:spPr bwMode="auto">
          <a:xfrm>
            <a:off x="2828905" y="3873709"/>
            <a:ext cx="2962295" cy="287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" t="43810" r="58949" b="-916"/>
          <a:stretch/>
        </p:blipFill>
        <p:spPr bwMode="auto">
          <a:xfrm>
            <a:off x="42161" y="3984743"/>
            <a:ext cx="2701039" cy="287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77" t="1898" r="-3489" b="14615"/>
          <a:stretch/>
        </p:blipFill>
        <p:spPr bwMode="auto">
          <a:xfrm>
            <a:off x="5867400" y="1905000"/>
            <a:ext cx="3505200" cy="4848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7652" y="2117206"/>
            <a:ext cx="3962400" cy="1754326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vi-VN" sz="3600" dirty="0" smtClean="0">
                <a:latin typeface="+mj-lt"/>
              </a:rPr>
              <a:t>Trong chuyện có những nhân vật nào?</a:t>
            </a:r>
            <a:endParaRPr lang="en-US" sz="3600" dirty="0">
              <a:latin typeface="+mj-lt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3025"/>
            <a:ext cx="4718050" cy="1831975"/>
          </a:xfrm>
          <a:prstGeom prst="rect">
            <a:avLst/>
          </a:prstGeom>
          <a:solidFill>
            <a:srgbClr val="94F779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3523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"/>
          <a:stretch/>
        </p:blipFill>
        <p:spPr>
          <a:xfrm>
            <a:off x="-14515" y="-10886"/>
            <a:ext cx="9158515" cy="67926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331857"/>
            <a:ext cx="8305800" cy="707886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vi-VN" sz="4000" dirty="0" smtClean="0">
                <a:latin typeface="+mj-lt"/>
              </a:rPr>
              <a:t>Đang gặm cỏ non Dê Trắng đã gặp ai?</a:t>
            </a:r>
            <a:endParaRPr lang="en-US" sz="40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524000"/>
            <a:ext cx="77724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4000" dirty="0" smtClean="0">
                <a:latin typeface="+mj-lt"/>
              </a:rPr>
              <a:t>Con sói đã làm gì Dê Trắng</a:t>
            </a:r>
            <a:endParaRPr lang="en-US" sz="4000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2" y="3276600"/>
            <a:ext cx="4194175" cy="313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41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153400" cy="1323439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vi-VN" sz="4000" dirty="0" smtClean="0">
                <a:latin typeface="+mj-lt"/>
              </a:rPr>
              <a:t>Khi gặp sói</a:t>
            </a:r>
            <a:r>
              <a:rPr lang="en-US" sz="4000" dirty="0" smtClean="0">
                <a:latin typeface="+mj-lt"/>
              </a:rPr>
              <a:t>,</a:t>
            </a:r>
            <a:r>
              <a:rPr lang="vi-VN" sz="4000" dirty="0" smtClean="0">
                <a:latin typeface="+mj-lt"/>
              </a:rPr>
              <a:t> Dê Đen</a:t>
            </a:r>
            <a:r>
              <a:rPr lang="en-US" sz="4000" dirty="0" smtClean="0">
                <a:latin typeface="+mj-lt"/>
              </a:rPr>
              <a:t> </a:t>
            </a:r>
            <a:r>
              <a:rPr lang="en-US" sz="4000" dirty="0" err="1" smtClean="0">
                <a:latin typeface="+mj-lt"/>
              </a:rPr>
              <a:t>cảm</a:t>
            </a:r>
            <a:r>
              <a:rPr lang="en-US" sz="4000" dirty="0" smtClean="0">
                <a:latin typeface="+mj-lt"/>
              </a:rPr>
              <a:t> </a:t>
            </a:r>
            <a:r>
              <a:rPr lang="en-US" sz="4000" dirty="0" err="1" smtClean="0">
                <a:latin typeface="+mj-lt"/>
              </a:rPr>
              <a:t>thấy</a:t>
            </a:r>
            <a:r>
              <a:rPr lang="vi-VN" sz="4000" dirty="0" smtClean="0">
                <a:latin typeface="+mj-lt"/>
              </a:rPr>
              <a:t> như thế nào?</a:t>
            </a:r>
            <a:r>
              <a:rPr lang="en-US" sz="4000" dirty="0" smtClean="0">
                <a:latin typeface="+mj-lt"/>
              </a:rPr>
              <a:t> </a:t>
            </a:r>
            <a:endParaRPr lang="en-US" sz="40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057400"/>
            <a:ext cx="8382000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Con sói có ăn thịt được Dê Đen không?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256880"/>
            <a:ext cx="4441825" cy="333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79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60413"/>
            <a:ext cx="8763000" cy="635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UBND QUẬN LONG BIÊN</a:t>
            </a:r>
            <a:b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</a:b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TRƯỜNG </a:t>
            </a:r>
            <a:r>
              <a:rPr kumimoji="0" lang="vi-VN" sz="2000" b="1" i="0" u="none" strike="noStrike" kern="0" cap="none" spc="0" normalizeH="0" baseline="0" noProof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MN </a:t>
            </a:r>
            <a:r>
              <a:rPr lang="en-US" sz="2000" b="1" kern="0" smtClean="0">
                <a:solidFill>
                  <a:srgbClr val="000096"/>
                </a:solidFill>
                <a:latin typeface="Times New Roman" pitchFamily="18" charset="0"/>
              </a:rPr>
              <a:t>HOA SỮA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000096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96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96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000096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Lĩnh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vực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phát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triển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ngôn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ngữ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000096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quen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văn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kern="0" noProof="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noProof="0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kern="0" noProof="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noProof="0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kern="0" noProof="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noProof="0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kern="0" noProof="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kern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Dê con nhanh trí</a:t>
            </a:r>
            <a:r>
              <a:rPr kumimoji="0" lang="en-US" sz="3200" b="1" i="0" u="none" strike="noStrike" kern="0" cap="none" spc="0" normalizeH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” </a:t>
            </a:r>
            <a:endParaRPr kumimoji="0" lang="en-US" sz="3200" b="1" i="0" u="none" strike="noStrike" kern="0" cap="none" spc="0" normalizeH="0" dirty="0" smtClean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kern="0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b="1" kern="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kern="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kern="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b="1" kern="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kern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sz="3200" b="1" i="0" u="none" strike="noStrike" kern="0" cap="none" spc="0" normalizeH="0" smtClean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Lứa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tuổi: MG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 (3-4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tuổi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Giáo viên: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Thị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noProof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len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NĂM HỌC 201</a:t>
            </a: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9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-20</a:t>
            </a: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20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645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1"/>
            <a:ext cx="9143132" cy="685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4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1" y="0"/>
            <a:ext cx="9170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1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" y="0"/>
            <a:ext cx="9152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8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5" r="15595"/>
          <a:stretch/>
        </p:blipFill>
        <p:spPr>
          <a:xfrm>
            <a:off x="-8710" y="0"/>
            <a:ext cx="9152710" cy="684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4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0"/>
            <a:ext cx="9135292" cy="685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03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4800"/>
            <a:ext cx="8885481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93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5750"/>
            <a:ext cx="8458200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1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57</Words>
  <Application>Microsoft Office PowerPoint</Application>
  <PresentationFormat>On-screen Show (4:3)</PresentationFormat>
  <Paragraphs>20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admn</dc:creator>
  <cp:lastModifiedBy>Phong3T1</cp:lastModifiedBy>
  <cp:revision>10</cp:revision>
  <dcterms:created xsi:type="dcterms:W3CDTF">2020-04-12T03:32:24Z</dcterms:created>
  <dcterms:modified xsi:type="dcterms:W3CDTF">2022-05-27T09:50:11Z</dcterms:modified>
</cp:coreProperties>
</file>