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59" r:id="rId4"/>
    <p:sldId id="275" r:id="rId5"/>
    <p:sldId id="267" r:id="rId6"/>
    <p:sldId id="268" r:id="rId7"/>
    <p:sldId id="265" r:id="rId8"/>
    <p:sldId id="271" r:id="rId9"/>
    <p:sldId id="278" r:id="rId10"/>
    <p:sldId id="272" r:id="rId11"/>
    <p:sldId id="277" r:id="rId12"/>
    <p:sldId id="273" r:id="rId13"/>
    <p:sldId id="274" r:id="rId14"/>
    <p:sldId id="279" r:id="rId15"/>
    <p:sldId id="280" r:id="rId16"/>
    <p:sldId id="281" r:id="rId17"/>
    <p:sldId id="282" r:id="rId18"/>
    <p:sldId id="283" r:id="rId19"/>
    <p:sldId id="285" r:id="rId20"/>
    <p:sldId id="290" r:id="rId21"/>
    <p:sldId id="289" r:id="rId22"/>
    <p:sldId id="284" r:id="rId23"/>
    <p:sldId id="286" r:id="rId24"/>
    <p:sldId id="287" r:id="rId25"/>
  </p:sldIdLst>
  <p:sldSz cx="9144000" cy="6858000" type="screen4x3"/>
  <p:notesSz cx="6858000" cy="9144000"/>
  <p:custDataLst>
    <p:tags r:id="rId26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45" autoAdjust="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7149-66F9-46DE-9686-D297EA0DED06}" type="datetimeFigureOut">
              <a:rPr lang="vi-VN" smtClean="0"/>
              <a:pPr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2FCB-DE6C-44C4-BB22-868DA6ACD73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7149-66F9-46DE-9686-D297EA0DED06}" type="datetimeFigureOut">
              <a:rPr lang="vi-VN" smtClean="0"/>
              <a:pPr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2FCB-DE6C-44C4-BB22-868DA6ACD73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7149-66F9-46DE-9686-D297EA0DED06}" type="datetimeFigureOut">
              <a:rPr lang="vi-VN" smtClean="0"/>
              <a:pPr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2FCB-DE6C-44C4-BB22-868DA6ACD73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7149-66F9-46DE-9686-D297EA0DED06}" type="datetimeFigureOut">
              <a:rPr lang="vi-VN" smtClean="0"/>
              <a:pPr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2FCB-DE6C-44C4-BB22-868DA6ACD73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7149-66F9-46DE-9686-D297EA0DED06}" type="datetimeFigureOut">
              <a:rPr lang="vi-VN" smtClean="0"/>
              <a:pPr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2FCB-DE6C-44C4-BB22-868DA6ACD73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7149-66F9-46DE-9686-D297EA0DED06}" type="datetimeFigureOut">
              <a:rPr lang="vi-VN" smtClean="0"/>
              <a:pPr/>
              <a:t>26/05/2022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2FCB-DE6C-44C4-BB22-868DA6ACD73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7149-66F9-46DE-9686-D297EA0DED06}" type="datetimeFigureOut">
              <a:rPr lang="vi-VN" smtClean="0"/>
              <a:pPr/>
              <a:t>26/05/2022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2FCB-DE6C-44C4-BB22-868DA6ACD73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7149-66F9-46DE-9686-D297EA0DED06}" type="datetimeFigureOut">
              <a:rPr lang="vi-VN" smtClean="0"/>
              <a:pPr/>
              <a:t>26/05/2022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2FCB-DE6C-44C4-BB22-868DA6ACD73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7149-66F9-46DE-9686-D297EA0DED06}" type="datetimeFigureOut">
              <a:rPr lang="vi-VN" smtClean="0"/>
              <a:pPr/>
              <a:t>26/05/2022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2FCB-DE6C-44C4-BB22-868DA6ACD73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7149-66F9-46DE-9686-D297EA0DED06}" type="datetimeFigureOut">
              <a:rPr lang="vi-VN" smtClean="0"/>
              <a:pPr/>
              <a:t>26/05/2022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2FCB-DE6C-44C4-BB22-868DA6ACD73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B7149-66F9-46DE-9686-D297EA0DED06}" type="datetimeFigureOut">
              <a:rPr lang="vi-VN" smtClean="0"/>
              <a:pPr/>
              <a:t>26/05/2022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A2FCB-DE6C-44C4-BB22-868DA6ACD739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B7149-66F9-46DE-9686-D297EA0DED06}" type="datetimeFigureOut">
              <a:rPr lang="vi-VN" smtClean="0"/>
              <a:pPr/>
              <a:t>26/05/2022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A2FCB-DE6C-44C4-BB22-868DA6ACD739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y%20T_T\Desktop\H&#7896;I%20GI&#7842;NG%202017-2018\viaso.wmv" TargetMode="Externa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y%20T_T\Desktop\H&#7896;I%20GI&#7842;NG%202017-2018\lintraloime.wmv" TargetMode="Externa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y%20T_T\Desktop\H&#7896;I%20GI&#7842;NG%202017-2018\g&#7885;i%20dien.wmv" TargetMode="Externa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y%20T_T\Desktop\H&#7896;I%20GI&#7842;NG%202017-2018\c&#226;u%20h&#7887;i%201.wmv" TargetMode="Externa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y%20T_T\Desktop\H&#7896;I%20GI&#7842;NG%202017-2018\c&#226;u%20h&#7887;i%203.wmv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y%20T_T\Desktop\H&#7896;I%20GI&#7842;NG%202017-2018\nhac%20thi%20dua%20cd%20gia%20dinh.wma" TargetMode="Externa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y%20T_T\Desktop\H&#7896;I%20GI&#7842;NG%202017-2018\nh&#7841;c%20ti&#7879;c.wma" TargetMode="Externa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y%20T_T\Desktop\H&#7896;I%20GI&#7842;NG%202017-2018\nh&#7841;c%20v&#232;.wma" TargetMode="Externa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y%20T_T\Desktop\H&#7896;I%20GI&#7842;NG%202017-2018\Hay%20lang%20nghe%20cut%20cut.wma" TargetMode="Externa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y%20T_T\Desktop\H&#7896;I%20GI&#7842;NG%202017-2018\&#226;m%20thanh%20c&#225;c%20ti&#7871;ng.wma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y%20T_T\Desktop\H&#7896;I%20GI&#7842;NG%202017-2018\daytrelangnghe.wmv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y%20T_T\Desktop\H&#7896;I%20GI&#7842;NG%202017-2018\menoivoiLinh.wmv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84e713975dd962854aa6f4dae40ce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00034" y="642918"/>
            <a:ext cx="7887736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+mj-lt"/>
              </a:rPr>
              <a:t>PHÒNG GIÁO DỤC &amp; ĐÀO TẠO QUẬN LONG BIÊN</a:t>
            </a:r>
          </a:p>
          <a:p>
            <a:pPr algn="ctr"/>
            <a:r>
              <a:rPr lang="vi-VN" sz="2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  <a:latin typeface="+mj-lt"/>
              </a:rPr>
              <a:t>TRƯỜNG MẦM NON </a:t>
            </a:r>
            <a:r>
              <a:rPr lang="en-US" sz="25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+mj-lt"/>
              </a:rPr>
              <a:t>HOA SỮA</a:t>
            </a:r>
            <a:endParaRPr lang="vi-VN" sz="2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488" y="1714488"/>
            <a:ext cx="3204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GIÁO ÁN</a:t>
            </a:r>
            <a:endParaRPr lang="vi-VN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6120" y="2714620"/>
            <a:ext cx="8877880" cy="67710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LĨNH VỰC PHÁT TRIỂN NHẬN THỨC</a:t>
            </a:r>
            <a:endParaRPr lang="vi-VN" sz="3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85918" y="3571876"/>
            <a:ext cx="5596917" cy="1477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Đề tài: Dạy trẻ biết lắng </a:t>
            </a:r>
            <a:r>
              <a:rPr lang="vi-VN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nghe</a:t>
            </a:r>
            <a:endParaRPr lang="vi-VN" sz="3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r>
              <a:rPr lang="vi-VN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Lứa </a:t>
            </a:r>
            <a:r>
              <a:rPr lang="vi-VN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tuổi: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(4-5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Tuổi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)</a:t>
            </a:r>
            <a:endParaRPr lang="vi-VN" sz="3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r>
              <a:rPr lang="vi-VN" sz="3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Giáo viên: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Nguyễn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</a:t>
            </a:r>
            <a:r>
              <a:rPr lang="en-US" sz="3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Thị</a:t>
            </a:r>
            <a:r>
              <a:rPr lang="en-US" sz="3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Minh Thu</a:t>
            </a:r>
            <a:endParaRPr lang="vi-VN" sz="3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powerpoint-dep-cho-bay-thuyet-trinh-chuyen-nghie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1928802"/>
            <a:ext cx="8387232" cy="3093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6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6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powerpoint-dep-cho-bay-thuyet-trinh-chuyen-nghiep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viaso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500042"/>
            <a:ext cx="8143932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powerpoint-dep-cho-bay-thuyet-trinh-chuyen-nghie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2103302"/>
            <a:ext cx="84417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92880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sz="6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powerpoint-dep-cho-bay-thuyet-trinh-chuyen-nghiep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192880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sz="6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lintraloim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428604"/>
            <a:ext cx="8215370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powerpoint-dep-cho-bay-thuyet-trinh-chuyen-nghiep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4348" y="192880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sz="6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gọi dien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357166"/>
            <a:ext cx="8143932" cy="61436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powerpoint-dep-cho-bay-thuyet-trinh-chuyen-nghie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1928802"/>
            <a:ext cx="7941598" cy="3093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powerpoint-dep-cho-bay-thuyet-trinh-chuyen-nghiep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câu hỏi 1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428604"/>
            <a:ext cx="8215370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powerpoint-dep-cho-bay-thuyet-trinh-chuyen-nghie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282" y="2000240"/>
            <a:ext cx="9296135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6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powerpoint-dep-cho-bay-thuyet-trinh-chuyen-nghie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1928802"/>
            <a:ext cx="8802410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6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powerpoint-dep-cho-bay-thuyet-trinh-chuyen-nghiep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câu hỏi 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00034" y="500042"/>
            <a:ext cx="8143932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4-hinh-nen-powerpoint-tuyet-dep-danh-cho-cac-be-mam-non-1487092771-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28728" y="2714620"/>
            <a:ext cx="496642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Hoạt động 1:</a:t>
            </a:r>
          </a:p>
          <a:p>
            <a:pPr algn="ctr"/>
            <a:r>
              <a:rPr lang="vi-VN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Ổn định tổ chức</a:t>
            </a:r>
            <a:endParaRPr lang="vi-VN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powerpoint-dep-cho-bay-thuyet-trinh-chuyen-nghie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1472" y="1928802"/>
            <a:ext cx="8589211" cy="3093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8d7ec1c5ac34_template-m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85723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endParaRPr lang="en-US" sz="6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3042" y="1285860"/>
            <a:ext cx="611468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 DỤC TRẺ: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4357694"/>
            <a:ext cx="86128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7183688-Cute-frame-with-kids-Stock-Vector-children-kindergarten-kid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WordArt 2" descr="80%"/>
          <p:cNvSpPr>
            <a:spLocks noChangeArrowheads="1" noChangeShapeType="1" noTextEdit="1"/>
          </p:cNvSpPr>
          <p:nvPr/>
        </p:nvSpPr>
        <p:spPr bwMode="auto">
          <a:xfrm>
            <a:off x="685800" y="2133600"/>
            <a:ext cx="7772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Times New Roman"/>
                <a:cs typeface="Times New Roman"/>
              </a:rPr>
              <a:t>TRÒ CHƠI</a:t>
            </a:r>
            <a:r>
              <a:rPr lang="vi-VN" sz="1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Times New Roman"/>
                <a:cs typeface="Times New Roman"/>
              </a:rPr>
              <a:t>:</a:t>
            </a:r>
          </a:p>
          <a:p>
            <a:pPr algn="ctr"/>
            <a:r>
              <a:rPr lang="vi-VN" sz="1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Times New Roman"/>
                <a:cs typeface="Times New Roman"/>
              </a:rPr>
              <a:t>Thi </a:t>
            </a:r>
            <a:r>
              <a:rPr lang="vi-VN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Times New Roman"/>
                <a:cs typeface="Times New Roman"/>
              </a:rPr>
              <a:t>xem đội nào nhanh</a:t>
            </a:r>
          </a:p>
        </p:txBody>
      </p:sp>
      <p:pic>
        <p:nvPicPr>
          <p:cNvPr id="6" name="nhac thi dua cd gia dinh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357686" y="17144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45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5107881-Cute-cartoon-kids-frame-Stock-Vector-children-school-bord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WordArt 2" descr="80%"/>
          <p:cNvSpPr>
            <a:spLocks noChangeArrowheads="1" noChangeShapeType="1" noTextEdit="1"/>
          </p:cNvSpPr>
          <p:nvPr/>
        </p:nvSpPr>
        <p:spPr bwMode="auto">
          <a:xfrm>
            <a:off x="2143108" y="2214554"/>
            <a:ext cx="678661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12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Times New Roman"/>
                <a:cs typeface="Times New Roman"/>
              </a:rPr>
              <a:t>TRÒ CHƠI</a:t>
            </a:r>
            <a:r>
              <a:rPr lang="vi-VN" sz="1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Times New Roman"/>
                <a:cs typeface="Times New Roman"/>
              </a:rPr>
              <a:t>:</a:t>
            </a:r>
          </a:p>
          <a:p>
            <a:pPr algn="ctr"/>
            <a:r>
              <a:rPr lang="vi-VN" sz="12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pattFill prst="pct80">
                  <a:fgClr>
                    <a:srgbClr val="6600FF"/>
                  </a:fgClr>
                  <a:bgClr>
                    <a:schemeClr val="bg1"/>
                  </a:bgClr>
                </a:pattFill>
                <a:latin typeface="Times New Roman"/>
                <a:cs typeface="Times New Roman"/>
              </a:rPr>
              <a:t>Nghe và làm theo hiệu lệnh</a:t>
            </a:r>
            <a:endParaRPr lang="vi-VN" sz="12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pattFill prst="pct80">
                <a:fgClr>
                  <a:srgbClr val="6600FF"/>
                </a:fgClr>
                <a:bgClr>
                  <a:schemeClr val="bg1"/>
                </a:bgClr>
              </a:pattFill>
              <a:latin typeface="Times New Roman"/>
              <a:cs typeface="Times New Roman"/>
            </a:endParaRPr>
          </a:p>
        </p:txBody>
      </p:sp>
      <p:pic>
        <p:nvPicPr>
          <p:cNvPr id="4" name="nhạc tiệc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5143504" y="3000372"/>
            <a:ext cx="500066" cy="376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32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00_F_87576642_QdCM4353xhrMyiSXSvX3sQ0TK72sj8Kz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71604" y="292893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7" name="Rectangle 6"/>
          <p:cNvSpPr/>
          <p:nvPr/>
        </p:nvSpPr>
        <p:spPr>
          <a:xfrm>
            <a:off x="1571604" y="2857496"/>
            <a:ext cx="6400552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6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CHÀO TẠM BiỆT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nhạc vè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000496" y="3214686"/>
            <a:ext cx="428628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76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-HNSV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43042" y="1714488"/>
            <a:ext cx="626966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Cô và trẻ hát bài</a:t>
            </a:r>
            <a:r>
              <a:rPr lang="vi-VN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: </a:t>
            </a:r>
          </a:p>
          <a:p>
            <a:pPr algn="ctr"/>
            <a:r>
              <a:rPr lang="vi-VN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“Hãy lắng nghe”</a:t>
            </a:r>
            <a:endParaRPr lang="vi-VN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Hay lang nghe cut cut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286248" y="3643314"/>
            <a:ext cx="447676" cy="285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88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LE-20170326-23099DV9J82X94H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0034" y="1643050"/>
            <a:ext cx="8708410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Trẻ nghe và đoán tên các </a:t>
            </a:r>
          </a:p>
          <a:p>
            <a:pPr algn="ctr"/>
            <a:r>
              <a:rPr lang="vi-VN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âm thanh</a:t>
            </a:r>
            <a:endParaRPr lang="vi-VN" sz="60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6" name="âm thanh các tiếng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572000" y="3714752"/>
            <a:ext cx="428628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571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powerpoint-dep-cho-bay-thuyet-trinh-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1472" y="1857364"/>
            <a:ext cx="6786610" cy="10926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vi-VN" sz="65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1584316"/>
            <a:ext cx="678661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Hoạt động 2:</a:t>
            </a:r>
          </a:p>
          <a:p>
            <a:pPr algn="ctr"/>
            <a:r>
              <a:rPr lang="vi-V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Tác dụng của việc</a:t>
            </a:r>
          </a:p>
          <a:p>
            <a:pPr algn="ctr"/>
            <a:r>
              <a:rPr lang="vi-VN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biết lắng nghe và hành động đúng </a:t>
            </a:r>
            <a:endParaRPr lang="vi-VN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22cc4adeb0b6c50c955e2d768d46d0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1472" y="1714488"/>
            <a:ext cx="557216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vi-V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Giải quyết</a:t>
            </a:r>
          </a:p>
          <a:p>
            <a:pPr algn="ctr"/>
            <a:r>
              <a:rPr lang="vi-V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 các tình huống</a:t>
            </a:r>
          </a:p>
          <a:p>
            <a:pPr algn="ctr"/>
            <a:r>
              <a:rPr lang="vi-VN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về sự lắng nghe</a:t>
            </a:r>
            <a:endParaRPr lang="vi-VN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-powerpoint-dep-cho-bay-thuyet-trinh-chuyen-nghiep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daytrelangngh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357166"/>
            <a:ext cx="8271126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powerpoint-dep-cho-bay-thuyet-trinh-chuyen-nghie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1928802"/>
            <a:ext cx="7712368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6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endParaRPr lang="en-US" sz="6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6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-powerpoint-dep-cho-bay-thuyet-trinh-chuyen-nghiep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menoivoiLinh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28596" y="500042"/>
            <a:ext cx="8286808" cy="59293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60&quot;/&gt;&lt;/object&gt;&lt;object type=&quot;3&quot; unique_id=&quot;10006&quot;&gt;&lt;property id=&quot;20148&quot; value=&quot;5&quot;/&gt;&lt;property id=&quot;20300&quot; value=&quot;Slide 3&quot;/&gt;&lt;property id=&quot;20307&quot; value=&quot;258&quot;/&gt;&lt;/object&gt;&lt;object type=&quot;3&quot; unique_id=&quot;10007&quot;&gt;&lt;property id=&quot;20148&quot; value=&quot;5&quot;/&gt;&lt;property id=&quot;20300&quot; value=&quot;Slide 4&quot;/&gt;&lt;property id=&quot;20307&quot; value=&quot;259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57&quot;&gt;&lt;property id=&quot;20148&quot; value=&quot;5&quot;/&gt;&lt;property id=&quot;20300&quot; value=&quot;Slide 6&quot;/&gt;&lt;property id=&quot;20307&quot; value=&quot;267&quot;/&gt;&lt;/object&gt;&lt;object type=&quot;3&quot; unique_id=&quot;10059&quot;&gt;&lt;property id=&quot;20148&quot; value=&quot;5&quot;/&gt;&lt;property id=&quot;20300&quot; value=&quot;Slide 7&quot;/&gt;&lt;property id=&quot;20307&quot; value=&quot;268&quot;/&gt;&lt;/object&gt;&lt;object type=&quot;3&quot; unique_id=&quot;10082&quot;&gt;&lt;property id=&quot;20148&quot; value=&quot;5&quot;/&gt;&lt;property id=&quot;20300&quot; value=&quot;Slide 9&quot;/&gt;&lt;property id=&quot;20307&quot; value=&quot;271&quot;/&gt;&lt;/object&gt;&lt;object type=&quot;3&quot; unique_id=&quot;10110&quot;&gt;&lt;property id=&quot;20148&quot; value=&quot;5&quot;/&gt;&lt;property id=&quot;20300&quot; value=&quot;Slide 11&quot;/&gt;&lt;property id=&quot;20307&quot; value=&quot;272&quot;/&gt;&lt;/object&gt;&lt;object type=&quot;3&quot; unique_id=&quot;10111&quot;&gt;&lt;property id=&quot;20148&quot; value=&quot;5&quot;/&gt;&lt;property id=&quot;20300&quot; value=&quot;Slide 13&quot;/&gt;&lt;property id=&quot;20307&quot; value=&quot;273&quot;/&gt;&lt;/object&gt;&lt;object type=&quot;3&quot; unique_id=&quot;10142&quot;&gt;&lt;property id=&quot;20148&quot; value=&quot;5&quot;/&gt;&lt;property id=&quot;20300&quot; value=&quot;Slide 5&quot;/&gt;&lt;property id=&quot;20307&quot; value=&quot;275&quot;/&gt;&lt;/object&gt;&lt;object type=&quot;3&quot; unique_id=&quot;10143&quot;&gt;&lt;property id=&quot;20148&quot; value=&quot;5&quot;/&gt;&lt;property id=&quot;20300&quot; value=&quot;Slide 14&quot;/&gt;&lt;property id=&quot;20307&quot; value=&quot;274&quot;/&gt;&lt;/object&gt;&lt;object type=&quot;3&quot; unique_id=&quot;10224&quot;&gt;&lt;property id=&quot;20148&quot; value=&quot;5&quot;/&gt;&lt;property id=&quot;20300&quot; value=&quot;Slide 10&quot;/&gt;&lt;property id=&quot;20307&quot; value=&quot;278&quot;/&gt;&lt;/object&gt;&lt;object type=&quot;3&quot; unique_id=&quot;10225&quot;&gt;&lt;property id=&quot;20148&quot; value=&quot;5&quot;/&gt;&lt;property id=&quot;20300&quot; value=&quot;Slide 12&quot;/&gt;&lt;property id=&quot;20307&quot; value=&quot;277&quot;/&gt;&lt;/object&gt;&lt;object type=&quot;3&quot; unique_id=&quot;10243&quot;&gt;&lt;property id=&quot;20148&quot; value=&quot;5&quot;/&gt;&lt;property id=&quot;20300&quot; value=&quot;Slide 15&quot;/&gt;&lt;property id=&quot;20307&quot; value=&quot;279&quot;/&gt;&lt;/object&gt;&lt;object type=&quot;3&quot; unique_id=&quot;10334&quot;&gt;&lt;property id=&quot;20148&quot; value=&quot;5&quot;/&gt;&lt;property id=&quot;20300&quot; value=&quot;Slide 16&quot;/&gt;&lt;property id=&quot;20307&quot; value=&quot;280&quot;/&gt;&lt;/object&gt;&lt;object type=&quot;3&quot; unique_id=&quot;10335&quot;&gt;&lt;property id=&quot;20148&quot; value=&quot;5&quot;/&gt;&lt;property id=&quot;20300&quot; value=&quot;Slide 17&quot;/&gt;&lt;property id=&quot;20307&quot; value=&quot;281&quot;/&gt;&lt;/object&gt;&lt;object type=&quot;3&quot; unique_id=&quot;10336&quot;&gt;&lt;property id=&quot;20148&quot; value=&quot;5&quot;/&gt;&lt;property id=&quot;20300&quot; value=&quot;Slide 18&quot;/&gt;&lt;property id=&quot;20307&quot; value=&quot;282&quot;/&gt;&lt;/object&gt;&lt;object type=&quot;3&quot; unique_id=&quot;10337&quot;&gt;&lt;property id=&quot;20148&quot; value=&quot;5&quot;/&gt;&lt;property id=&quot;20300&quot; value=&quot;Slide 19&quot;/&gt;&lt;property id=&quot;20307&quot; value=&quot;283&quot;/&gt;&lt;/object&gt;&lt;object type=&quot;3&quot; unique_id=&quot;10338&quot;&gt;&lt;property id=&quot;20148&quot; value=&quot;5&quot;/&gt;&lt;property id=&quot;20300&quot; value=&quot;Slide 23&quot;/&gt;&lt;property id=&quot;20307&quot; value=&quot;284&quot;/&gt;&lt;/object&gt;&lt;object type=&quot;3&quot; unique_id=&quot;10361&quot;&gt;&lt;property id=&quot;20148&quot; value=&quot;5&quot;/&gt;&lt;property id=&quot;20300&quot; value=&quot;Slide 20&quot;/&gt;&lt;property id=&quot;20307&quot; value=&quot;285&quot;/&gt;&lt;/object&gt;&lt;object type=&quot;3&quot; unique_id=&quot;10431&quot;&gt;&lt;property id=&quot;20148&quot; value=&quot;5&quot;/&gt;&lt;property id=&quot;20300&quot; value=&quot;Slide 24&quot;/&gt;&lt;property id=&quot;20307&quot; value=&quot;286&quot;/&gt;&lt;/object&gt;&lt;object type=&quot;3&quot; unique_id=&quot;10432&quot;&gt;&lt;property id=&quot;20148&quot; value=&quot;5&quot;/&gt;&lt;property id=&quot;20300&quot; value=&quot;Slide 25&quot;/&gt;&lt;property id=&quot;20307&quot; value=&quot;287&quot;/&gt;&lt;/object&gt;&lt;object type=&quot;3&quot; unique_id=&quot;10486&quot;&gt;&lt;property id=&quot;20148&quot; value=&quot;5&quot;/&gt;&lt;property id=&quot;20300&quot; value=&quot;Slide 21&quot;/&gt;&lt;property id=&quot;20307&quot; value=&quot;290&quot;/&gt;&lt;/object&gt;&lt;object type=&quot;3&quot; unique_id=&quot;10487&quot;&gt;&lt;property id=&quot;20148&quot; value=&quot;5&quot;/&gt;&lt;property id=&quot;20300&quot; value=&quot;Slide 22&quot;/&gt;&lt;property id=&quot;20307&quot; value=&quot;28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</TotalTime>
  <Words>261</Words>
  <Application>Microsoft Office PowerPoint</Application>
  <PresentationFormat>On-screen Show (4:3)</PresentationFormat>
  <Paragraphs>48</Paragraphs>
  <Slides>24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My T_T</dc:creator>
  <cp:lastModifiedBy>Admin</cp:lastModifiedBy>
  <cp:revision>143</cp:revision>
  <dcterms:created xsi:type="dcterms:W3CDTF">2017-10-25T04:29:47Z</dcterms:created>
  <dcterms:modified xsi:type="dcterms:W3CDTF">2022-05-26T16:14:18Z</dcterms:modified>
</cp:coreProperties>
</file>