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FFFFFF"/>
    <a:srgbClr val="10F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4A006E-406D-4A39-ABA5-848AFF562047}" type="datetimeFigureOut">
              <a:rPr lang="en-US"/>
              <a:pPr/>
              <a:t>26/05/2022</a:t>
            </a:fld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317A050-126D-40DC-A340-EA2F3AA85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5BB61E-7D62-47B1-AC4A-B78DDCF1D757}" type="datetimeFigureOut">
              <a:rPr lang="en-US"/>
              <a:pPr/>
              <a:t>26/05/2022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982B7D2-8B67-4A73-A797-9EBB71112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0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D5F8-BEBB-40C1-A3E6-DD12DF792CC9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D564-67DF-4DC3-B8AF-E362E36EA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2675-7153-4E31-BA3A-6DA5DD01DC5B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F328-ECAD-4EAE-8A82-CA476A5F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4C6-AFE8-4849-9E33-E1014517931A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3502-9886-411B-942C-93CC9364D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C085-5029-444A-A49C-BFE558A8B225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ABA2-2084-4C16-892D-AA45F40E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01D4-A579-41C3-908B-44189446F31C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B077-AD59-4D3A-9AFE-D5132E12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8D42-4217-45AE-A5F7-DA0D4EB10B08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99AD-042B-405A-9A42-046716801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CF0-AC18-44C3-94BA-A6142B8C13DC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191F-80E4-4E87-90AF-F5300120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CC4F-5F76-4D3A-8CF9-6236865DA558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6817-71B8-46FC-84AE-5AFC83D3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D7DB-E9D3-4E85-BC1E-BED0E40591B5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9072-4D48-4E25-8447-2C7441B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DC17-924B-4B30-819B-E51A533191AC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E874-80B0-48A3-922B-3A9FC90D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B54E-4451-4DE2-98F3-6D0923A0E51A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43CE-24E8-4884-A862-462D3028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0EDB4-26DD-4190-B4D5-6CACFFB3A550}" type="datetimeFigureOut">
              <a:rPr lang="en-US"/>
              <a:pPr>
                <a:defRPr/>
              </a:pPr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0BD6-3829-460F-99E5-8522323D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\01a2794eb775de899fc71d8a95798648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70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0" y="4648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657600" y="44958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51816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Làm quen với toán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0" y="2819400"/>
            <a:ext cx="2667000" cy="871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5 - tiết 2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95600" y="341084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nhỡ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Anh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2062" name="01a2794eb775de899fc71d8a9579864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1612" y="53919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216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943600" cy="3048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200" kern="10" spc="-32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  <a:endParaRPr lang="en-US" sz="3200" kern="10" spc="-32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743200" y="3733800"/>
            <a:ext cx="3581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Goobye</a:t>
            </a: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Ôn nhận biết số lượng và chữ số trong phạm vi 5</a:t>
            </a:r>
            <a:endParaRPr lang="en-US" sz="320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395788"/>
            <a:ext cx="990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675188"/>
            <a:ext cx="990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9513"/>
            <a:ext cx="990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24300"/>
            <a:ext cx="990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079750"/>
            <a:ext cx="990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38688"/>
            <a:ext cx="7810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332413"/>
            <a:ext cx="7810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5610225"/>
            <a:ext cx="7810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62588"/>
            <a:ext cx="7810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339975"/>
            <a:ext cx="812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181350"/>
            <a:ext cx="814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048000"/>
            <a:ext cx="8143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738688"/>
            <a:ext cx="9667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454650"/>
            <a:ext cx="8143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745038"/>
            <a:ext cx="9096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447088" y="3236913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FFFF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43525" y="2749550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43525" y="4745038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92D05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3600" y="4481513"/>
            <a:ext cx="533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FFC000"/>
                </a:solidFill>
                <a:latin typeface=".VnTime" pitchFamily="34" charset="0"/>
              </a:rPr>
              <a:t>3</a:t>
            </a:r>
          </a:p>
        </p:txBody>
      </p:sp>
    </p:spTree>
  </p:cSld>
  <p:clrMapOvr>
    <a:masterClrMapping/>
  </p:clrMapOvr>
  <p:transition spd="slow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2. Hình thành các mối quan hệ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1</a:t>
            </a: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: so sánh nhóm có 5 và nhóm có 4 đối tượng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3238"/>
            <a:ext cx="106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13238"/>
            <a:ext cx="106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14825"/>
            <a:ext cx="1066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298950"/>
            <a:ext cx="1066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250"/>
            <a:ext cx="1066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6035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6035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17788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2033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63638"/>
            <a:ext cx="914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168400"/>
            <a:ext cx="91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217613"/>
            <a:ext cx="914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798763"/>
            <a:ext cx="91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98763"/>
            <a:ext cx="91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15988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32063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2813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540000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384300"/>
            <a:ext cx="1600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2</a:t>
            </a: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: so sánh nhóm có 5 và nhóm có 3 đối tượng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67225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59300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89463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89463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86288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89150"/>
            <a:ext cx="1219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9300"/>
            <a:ext cx="1219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019300"/>
            <a:ext cx="1219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905000"/>
            <a:ext cx="1600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06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06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1350"/>
            <a:ext cx="106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8725"/>
            <a:ext cx="106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498725"/>
            <a:ext cx="106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762000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479675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36638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060825"/>
            <a:ext cx="14827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600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4288"/>
            <a:ext cx="1600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7300"/>
            <a:ext cx="1600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3. Luyện tập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1: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382838"/>
            <a:ext cx="16811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382838"/>
            <a:ext cx="16811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516188"/>
            <a:ext cx="16811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4200525"/>
            <a:ext cx="15287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00525"/>
            <a:ext cx="15287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2: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810000"/>
            <a:ext cx="12366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7432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66875"/>
            <a:ext cx="1236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03438"/>
            <a:ext cx="152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01925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784350"/>
            <a:ext cx="1290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43075"/>
            <a:ext cx="1290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949575"/>
            <a:ext cx="1290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035300"/>
            <a:ext cx="12906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5867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Tìm nhóm có số  lượng ít hơn 5?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Tìm nhóm có số lượng nhiều hơn 3 và ít hơn 5???</a:t>
            </a: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134</Words>
  <Application>Microsoft Office PowerPoint</Application>
  <PresentationFormat>On-screen Show (4:3)</PresentationFormat>
  <Paragraphs>22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Hang_xuka</dc:creator>
  <cp:lastModifiedBy>Admin</cp:lastModifiedBy>
  <cp:revision>46</cp:revision>
  <dcterms:created xsi:type="dcterms:W3CDTF">2013-03-23T09:45:49Z</dcterms:created>
  <dcterms:modified xsi:type="dcterms:W3CDTF">2022-05-26T15:44:47Z</dcterms:modified>
</cp:coreProperties>
</file>