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9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71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9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65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EBD60E-E0D5-42B7-AE70-64E98F9AD4CE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6D2B-5238-48F2-96D7-EC631ED83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5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hi%20am,%20video/be%20lam%20lai%20,.mp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ghi%20am,%20video/be%20lam%20tot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ghi%20am,%20video/be%20lam%20lai%20,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ghi%20am,%20video/be%20lam%20tot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ghi%20am,%20video/be%20lam%20tot.mp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ghi%20am,%20video/be%20lam%20lai%20,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ghi%20am,%20video/be%20lam%20lai%20,.mp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ghi%20am,%20video/be%20lam%20tot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971800"/>
            <a:ext cx="7772400" cy="274637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28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16498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093065"/>
            <a:ext cx="4315890" cy="428177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 descr="C:\Users\Admin\AppData\Local\Microsoft\Windows\Temporary Internet Files\Content.Word\IMG_82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016"/>
            <a:ext cx="5939444" cy="334171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1356335" y="5025871"/>
            <a:ext cx="32682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 RỬA TAY TRƯỚC KHI ĂN</a:t>
            </a:r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4920773" y="5025871"/>
            <a:ext cx="37821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B. RỬA MẶT TRƯỚC KHI ĂN?</a:t>
            </a:r>
          </a:p>
        </p:txBody>
      </p:sp>
      <p:sp>
        <p:nvSpPr>
          <p:cNvPr id="7" name="TextBox 6">
            <a:hlinkClick r:id="rId4" action="ppaction://hlinkfile"/>
          </p:cNvPr>
          <p:cNvSpPr txBox="1"/>
          <p:nvPr/>
        </p:nvSpPr>
        <p:spPr>
          <a:xfrm>
            <a:off x="2990436" y="5842840"/>
            <a:ext cx="38214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C. CẢ HAI PHƯƠNG ÁN TRÊN</a:t>
            </a:r>
          </a:p>
        </p:txBody>
      </p:sp>
    </p:spTree>
    <p:extLst>
      <p:ext uri="{BB962C8B-B14F-4D97-AF65-F5344CB8AC3E}">
        <p14:creationId xmlns:p14="http://schemas.microsoft.com/office/powerpoint/2010/main" val="422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036" y="4567314"/>
            <a:ext cx="4876800" cy="591052"/>
          </a:xfr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2" name="Picture 2" descr="D:\bài viết cho trường\aa sáng kiến 2019-2020\ảnh\unnamed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51" y="544206"/>
            <a:ext cx="5789220" cy="38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3188328" y="5392638"/>
            <a:ext cx="340926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 RỬA TAY VỚI NƯỚC SẠCH</a:t>
            </a: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2425449" y="5993473"/>
            <a:ext cx="51603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B. RỬA TAY VỚI XÀ PHÒNG DƯỚI VÒI NƯỚC</a:t>
            </a:r>
          </a:p>
        </p:txBody>
      </p:sp>
    </p:spTree>
    <p:extLst>
      <p:ext uri="{BB962C8B-B14F-4D97-AF65-F5344CB8AC3E}">
        <p14:creationId xmlns:p14="http://schemas.microsoft.com/office/powerpoint/2010/main" val="30966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33985"/>
            <a:ext cx="6477000" cy="637502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6" name="Picture 2" descr="D:\bài viết cho trường\aa sáng kiến 2019-2020\ảnh\be-va-thu-9022-13969303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63058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2209800" y="6063791"/>
            <a:ext cx="1474378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 RỬA TAY</a:t>
            </a: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5638800" y="6096421"/>
            <a:ext cx="1555298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B. RỬA MẶT</a:t>
            </a:r>
          </a:p>
        </p:txBody>
      </p:sp>
    </p:spTree>
    <p:extLst>
      <p:ext uri="{BB962C8B-B14F-4D97-AF65-F5344CB8AC3E}">
        <p14:creationId xmlns:p14="http://schemas.microsoft.com/office/powerpoint/2010/main" val="17195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4" y="381000"/>
            <a:ext cx="7055380" cy="140053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324600" cy="449639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557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55380" cy="1400530"/>
          </a:xfrm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172200" cy="4361688"/>
          </a:xfrm>
          <a:solidFill>
            <a:srgbClr val="FFFF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99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790" y="538908"/>
            <a:ext cx="7055380" cy="1400530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727312" cy="3962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634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55380" cy="1400530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97" y="1981200"/>
            <a:ext cx="6337156" cy="3886200"/>
          </a:xfr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476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55380" cy="1400530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600200"/>
            <a:ext cx="5841199" cy="4114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2714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73" y="533400"/>
            <a:ext cx="7055380" cy="1400530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687656" cy="3962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748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ài viết cho trường\aa sáng kiến 2019-2020\ảnh\1.JP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19200"/>
            <a:ext cx="5562600" cy="42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ài viết cho trường\aa sáng kiến 2019-2020\ảnh\unnamed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02" y="609600"/>
            <a:ext cx="6172200" cy="38862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832" y="4648200"/>
            <a:ext cx="3799438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1531016" y="5553628"/>
            <a:ext cx="24936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 TRƯỚC KHI CHƠI</a:t>
            </a:r>
          </a:p>
        </p:txBody>
      </p:sp>
      <p:sp>
        <p:nvSpPr>
          <p:cNvPr id="6" name="TextBox 5">
            <a:hlinkClick r:id="rId4" action="ppaction://hlinkfile"/>
          </p:cNvPr>
          <p:cNvSpPr txBox="1"/>
          <p:nvPr/>
        </p:nvSpPr>
        <p:spPr>
          <a:xfrm>
            <a:off x="5257800" y="5553628"/>
            <a:ext cx="23727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B. SAU KHI CHƠI</a:t>
            </a:r>
          </a:p>
        </p:txBody>
      </p:sp>
    </p:spTree>
    <p:extLst>
      <p:ext uri="{BB962C8B-B14F-4D97-AF65-F5344CB8AC3E}">
        <p14:creationId xmlns:p14="http://schemas.microsoft.com/office/powerpoint/2010/main" val="8393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630</TotalTime>
  <Words>206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Ion</vt:lpstr>
      <vt:lpstr>        BÀI GIẢNG ĐIỆN TỬ  Dạy trẻ kĩ năng rửa tay Lứa tuổi: MGN Giáo Viên: Nguyễn Thị Minh Thu   </vt:lpstr>
      <vt:lpstr>Bước 1: Làm ướt tay, xoa xà phòng</vt:lpstr>
      <vt:lpstr>Bước 2: Cuốn và xoay từng ngón tay</vt:lpstr>
      <vt:lpstr>Bước 3: Chà sát cổ tay, mu bàn tay</vt:lpstr>
      <vt:lpstr>Bước 4: Miết vào giữa các ngón tay</vt:lpstr>
      <vt:lpstr>Bước 5: Chụm và cọ sát các đầu ngón tay</vt:lpstr>
      <vt:lpstr>Bước 6: Xả sạch xà phòng và lau khô tay</vt:lpstr>
      <vt:lpstr>PowerPoint Presentation</vt:lpstr>
      <vt:lpstr>PowerPoint Presentation</vt:lpstr>
      <vt:lpstr>Bé cần làm gì trước khi ăn ?</vt:lpstr>
      <vt:lpstr>Bé cần làm gì sau khi đi vệ sinh?</vt:lpstr>
      <vt:lpstr>Bé cần làm gì sau khi chơi với động vật?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CẦU GIẤY TRƯỜNG MẦM NON SAO MAI</dc:title>
  <dc:creator>Admin</dc:creator>
  <cp:lastModifiedBy>Admin</cp:lastModifiedBy>
  <cp:revision>44</cp:revision>
  <dcterms:created xsi:type="dcterms:W3CDTF">2020-03-05T05:08:36Z</dcterms:created>
  <dcterms:modified xsi:type="dcterms:W3CDTF">2022-05-28T07:27:28Z</dcterms:modified>
</cp:coreProperties>
</file>