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264" r:id="rId2"/>
    <p:sldId id="305" r:id="rId3"/>
    <p:sldId id="275" r:id="rId4"/>
    <p:sldId id="278" r:id="rId5"/>
    <p:sldId id="281" r:id="rId6"/>
    <p:sldId id="280" r:id="rId7"/>
    <p:sldId id="282" r:id="rId8"/>
    <p:sldId id="306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301" r:id="rId20"/>
    <p:sldId id="294" r:id="rId21"/>
    <p:sldId id="296" r:id="rId22"/>
    <p:sldId id="297" r:id="rId23"/>
    <p:sldId id="300" r:id="rId24"/>
    <p:sldId id="298" r:id="rId25"/>
    <p:sldId id="304" r:id="rId26"/>
  </p:sldIdLst>
  <p:sldSz cx="9144000" cy="6858000" type="screen4x3"/>
  <p:notesSz cx="6858000" cy="9144000"/>
  <p:custShowLst>
    <p:custShow name="Custom Show 1" id="0">
      <p:sldLst>
        <p:sld r:id="rId4"/>
        <p:sld r:id="rId5"/>
        <p:sld r:id="rId6"/>
        <p:sld r:id="rId7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FF66"/>
    <a:srgbClr val="FF00FF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5" d="100"/>
          <a:sy n="65" d="100"/>
        </p:scale>
        <p:origin x="13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26/05/2022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19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8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18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png"/><Relationship Id="rId5" Type="http://schemas.openxmlformats.org/officeDocument/2006/relationships/slide" Target="slide8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8.xml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4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slide" Target="slide8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wav"/><Relationship Id="rId7" Type="http://schemas.openxmlformats.org/officeDocument/2006/relationships/image" Target="../media/image5.gi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4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4.wav"/><Relationship Id="rId7" Type="http://schemas.openxmlformats.org/officeDocument/2006/relationships/image" Target="../media/image5.gif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3.wdp"/><Relationship Id="rId7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4" name="WordArt 50"/>
          <p:cNvSpPr>
            <a:spLocks noChangeArrowheads="1" noChangeShapeType="1" noTextEdit="1"/>
          </p:cNvSpPr>
          <p:nvPr/>
        </p:nvSpPr>
        <p:spPr bwMode="auto">
          <a:xfrm>
            <a:off x="1066800" y="1752600"/>
            <a:ext cx="7239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752600"/>
            <a:ext cx="86868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NGÔN </a:t>
            </a:r>
            <a:r>
              <a:rPr lang="en-US" sz="3200" b="1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  </a:t>
            </a:r>
          </a:p>
          <a:p>
            <a:pPr algn="ctr"/>
            <a:endParaRPr lang="en-US" sz="2000" b="1" dirty="0">
              <a:solidFill>
                <a:srgbClr val="00B050"/>
              </a:solidFill>
            </a:endParaRPr>
          </a:p>
          <a:p>
            <a:pPr algn="ctr"/>
            <a:endParaRPr lang="en-US" sz="2000" b="1" dirty="0" smtClean="0">
              <a:solidFill>
                <a:srgbClr val="00B050"/>
              </a:solidFill>
            </a:endParaRPr>
          </a:p>
          <a:p>
            <a:pPr algn="ctr"/>
            <a:endParaRPr lang="en-US" sz="2000" b="1" dirty="0">
              <a:solidFill>
                <a:srgbClr val="00B05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 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KỂ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VÌ SAO THỎ CỤT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:(4-5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43147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281</Words>
  <Application>Microsoft Office PowerPoint</Application>
  <PresentationFormat>On-screen Show (4:3)</PresentationFormat>
  <Paragraphs>43</Paragraphs>
  <Slides>25</Slides>
  <Notes>0</Notes>
  <HiddenSlides>1</HiddenSlides>
  <MMClips>13</MMClips>
  <ScaleCrop>false</ScaleCrop>
  <HeadingPairs>
    <vt:vector size="10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Admin</cp:lastModifiedBy>
  <cp:revision>120</cp:revision>
  <dcterms:created xsi:type="dcterms:W3CDTF">2012-11-01T04:43:27Z</dcterms:created>
  <dcterms:modified xsi:type="dcterms:W3CDTF">2022-05-26T15:54:05Z</dcterms:modified>
  <cp:category>vi sao tho cut duoi</cp:category>
</cp:coreProperties>
</file>