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0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EF24-7F73-4A59-94F7-033AA9D4FBD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2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448" y="274320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56" y="920651"/>
            <a:ext cx="927546" cy="933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726" y="2003367"/>
            <a:ext cx="1010706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dirty="0"/>
          </a:p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Dạy hát: Đường em đi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Nhạc : Ngô Quốc Thanh, Lời : Lý Trọng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hát: Đường và chân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Nhạc : Hoàng Long, Thơ : Xuân Tửu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448" y="4283093"/>
            <a:ext cx="3870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979" y="5418317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3489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0"/>
    </mc:Choice>
    <mc:Fallback xmlns="">
      <p:transition spd="slow" advTm="238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559" y="1884225"/>
            <a:ext cx="6321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3485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8"/>
    </mc:Choice>
    <mc:Fallback xmlns="">
      <p:transition spd="slow" advTm="14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raoke Đường em đi">
            <a:hlinkClick r:id="" action="ppaction://media"/>
            <a:extLst>
              <a:ext uri="{FF2B5EF4-FFF2-40B4-BE49-F238E27FC236}">
                <a16:creationId xmlns:a16="http://schemas.microsoft.com/office/drawing/2014/main" id="{50C6BA00-767E-4D02-B056-3FDF6282AF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52320" y="0"/>
            <a:ext cx="160121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59D09-76A6-4B00-8172-B371DC08B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3" y="0"/>
            <a:ext cx="1561127" cy="15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104</Words>
  <Application>Microsoft Office PowerPoint</Application>
  <PresentationFormat>Widescreen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2021-10-14T07:48:54Z</dcterms:created>
  <dcterms:modified xsi:type="dcterms:W3CDTF">2022-04-27T13:17:46Z</dcterms:modified>
</cp:coreProperties>
</file>