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28B3-78F9-4A95-AB56-C16C79115686}" type="datetimeFigureOut">
              <a:rPr lang="en-US" smtClean="0"/>
              <a:t>26/4/2022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DC54-2050-47EB-BE94-23BD10FB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5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28B3-78F9-4A95-AB56-C16C79115686}" type="datetimeFigureOut">
              <a:rPr lang="en-US" smtClean="0"/>
              <a:t>26/4/2022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DC54-2050-47EB-BE94-23BD10FB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4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28B3-78F9-4A95-AB56-C16C79115686}" type="datetimeFigureOut">
              <a:rPr lang="en-US" smtClean="0"/>
              <a:t>26/4/2022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DC54-2050-47EB-BE94-23BD10FB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28B3-78F9-4A95-AB56-C16C79115686}" type="datetimeFigureOut">
              <a:rPr lang="en-US" smtClean="0"/>
              <a:t>26/4/2022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DC54-2050-47EB-BE94-23BD10FB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3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28B3-78F9-4A95-AB56-C16C79115686}" type="datetimeFigureOut">
              <a:rPr lang="en-US" smtClean="0"/>
              <a:t>26/4/2022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DC54-2050-47EB-BE94-23BD10FB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8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28B3-78F9-4A95-AB56-C16C79115686}" type="datetimeFigureOut">
              <a:rPr lang="en-US" smtClean="0"/>
              <a:t>26/4/2022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DC54-2050-47EB-BE94-23BD10FB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28B3-78F9-4A95-AB56-C16C79115686}" type="datetimeFigureOut">
              <a:rPr lang="en-US" smtClean="0"/>
              <a:t>26/4/2022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DC54-2050-47EB-BE94-23BD10FB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50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28B3-78F9-4A95-AB56-C16C79115686}" type="datetimeFigureOut">
              <a:rPr lang="en-US" smtClean="0"/>
              <a:t>26/4/2022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DC54-2050-47EB-BE94-23BD10FB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61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28B3-78F9-4A95-AB56-C16C79115686}" type="datetimeFigureOut">
              <a:rPr lang="en-US" smtClean="0"/>
              <a:t>26/4/2022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DC54-2050-47EB-BE94-23BD10FB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5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28B3-78F9-4A95-AB56-C16C79115686}" type="datetimeFigureOut">
              <a:rPr lang="en-US" smtClean="0"/>
              <a:t>26/4/2022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DC54-2050-47EB-BE94-23BD10FB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1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28B3-78F9-4A95-AB56-C16C79115686}" type="datetimeFigureOut">
              <a:rPr lang="en-US" smtClean="0"/>
              <a:t>26/4/2022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DC54-2050-47EB-BE94-23BD10FB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0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728B3-78F9-4A95-AB56-C16C79115686}" type="datetimeFigureOut">
              <a:rPr lang="en-US" smtClean="0"/>
              <a:t>26/4/2022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BDC54-2050-47EB-BE94-23BD10FBE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7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0148" y="154745"/>
            <a:ext cx="6457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PHÒNG GIÁO DỤC VÀ ĐÀO TẠO QUẬN LONG BIÊN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TRƯỜNG MẦM NON HOA SỮA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9476" y="1913206"/>
            <a:ext cx="8679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</a:rPr>
              <a:t>Làm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quen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với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toán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6251" y="3615397"/>
            <a:ext cx="7526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Đề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tài:Đo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dài</a:t>
            </a:r>
            <a:r>
              <a:rPr lang="en-US" sz="2800" dirty="0" smtClean="0">
                <a:solidFill>
                  <a:srgbClr val="FF0000"/>
                </a:solidFill>
              </a:rPr>
              <a:t> 2 </a:t>
            </a:r>
            <a:r>
              <a:rPr lang="en-US" sz="2800" dirty="0" err="1" smtClean="0">
                <a:solidFill>
                  <a:srgbClr val="FF0000"/>
                </a:solidFill>
              </a:rPr>
              <a:t>đối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tượng,bằng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đơn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vị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đo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Giáo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viên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</a:rPr>
              <a:t>Lê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Thị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Ánh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Ngọc</a:t>
            </a:r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                               </a:t>
            </a:r>
            <a:r>
              <a:rPr lang="en-US" sz="2800" dirty="0" err="1" smtClean="0">
                <a:solidFill>
                  <a:srgbClr val="FF0000"/>
                </a:solidFill>
              </a:rPr>
              <a:t>Nguyễn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Thị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Thanh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Tuyết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4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57"/>
    </mc:Choice>
    <mc:Fallback xmlns="">
      <p:transition spd="slow" advTm="173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playback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3655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6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48442" y="745588"/>
            <a:ext cx="3010487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</a:rPr>
              <a:t>Hoạt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động</a:t>
            </a:r>
            <a:r>
              <a:rPr lang="en-US" sz="3600" b="1" dirty="0" smtClean="0">
                <a:solidFill>
                  <a:srgbClr val="002060"/>
                </a:solidFill>
              </a:rPr>
              <a:t> 2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5237" y="2278966"/>
            <a:ext cx="76528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Ôn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luyện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độ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dài</a:t>
            </a:r>
            <a:r>
              <a:rPr lang="en-US" sz="3600" b="1" dirty="0" smtClean="0"/>
              <a:t> 2 </a:t>
            </a:r>
            <a:r>
              <a:rPr lang="en-US" sz="3600" b="1" dirty="0" err="1" smtClean="0"/>
              <a:t>đối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tượng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bằng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một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đơn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vị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đo</a:t>
            </a:r>
            <a:endParaRPr lang="en-US" sz="3600" b="1" dirty="0" smtClean="0"/>
          </a:p>
          <a:p>
            <a:pPr algn="ctr"/>
            <a:endParaRPr lang="en-US" sz="3600" b="1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2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31"/>
    </mc:Choice>
    <mc:Fallback xmlns="">
      <p:transition spd="slow" advTm="9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9311" y="73152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Bé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thực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hiện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đo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ghi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kết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quả</a:t>
            </a:r>
            <a:r>
              <a:rPr lang="en-US" sz="3600" b="1" dirty="0" smtClean="0">
                <a:solidFill>
                  <a:srgbClr val="FF0000"/>
                </a:solidFill>
              </a:rPr>
              <a:t>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9483" y="2222695"/>
            <a:ext cx="72307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dirty="0" err="1" smtClean="0">
                <a:solidFill>
                  <a:srgbClr val="FF0000"/>
                </a:solidFill>
              </a:rPr>
              <a:t>Thước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đo</a:t>
            </a:r>
            <a:r>
              <a:rPr lang="en-US" sz="3200" b="1" dirty="0" smtClean="0">
                <a:solidFill>
                  <a:srgbClr val="FF0000"/>
                </a:solidFill>
              </a:rPr>
              <a:t>: ( </a:t>
            </a:r>
            <a:r>
              <a:rPr lang="en-US" sz="3200" b="1" dirty="0" err="1" smtClean="0">
                <a:solidFill>
                  <a:srgbClr val="FF0000"/>
                </a:solidFill>
              </a:rPr>
              <a:t>Thước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kẻ,băng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giấy</a:t>
            </a:r>
            <a:r>
              <a:rPr lang="en-US" sz="3200" b="1" dirty="0" smtClean="0">
                <a:solidFill>
                  <a:srgbClr val="FF0000"/>
                </a:solidFill>
              </a:rPr>
              <a:t>…)</a:t>
            </a:r>
          </a:p>
          <a:p>
            <a:pPr marL="285750" indent="-285750">
              <a:buFontTx/>
              <a:buChar char="-"/>
            </a:pPr>
            <a:r>
              <a:rPr lang="en-US" sz="3200" b="1" dirty="0" err="1" smtClean="0">
                <a:solidFill>
                  <a:srgbClr val="FF0000"/>
                </a:solidFill>
              </a:rPr>
              <a:t>Bảng,sách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vở,tivi</a:t>
            </a:r>
            <a:r>
              <a:rPr lang="en-US" sz="3200" b="1" dirty="0" smtClean="0">
                <a:solidFill>
                  <a:srgbClr val="FF0000"/>
                </a:solidFill>
              </a:rPr>
              <a:t>…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độ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dài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khác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nhau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5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50"/>
    </mc:Choice>
    <mc:Fallback xmlns="">
      <p:transition spd="slow" advTm="14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6094" y="2236763"/>
            <a:ext cx="7427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Chúc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các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bé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thành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công</a:t>
            </a:r>
            <a:r>
              <a:rPr lang="en-US" sz="5400" b="1" dirty="0" smtClean="0">
                <a:solidFill>
                  <a:srgbClr val="FF0000"/>
                </a:solidFill>
              </a:rPr>
              <a:t>!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0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37"/>
    </mc:Choice>
    <mc:Fallback xmlns="">
      <p:transition spd="slow" advTm="7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88</Words>
  <Application>Microsoft Office PowerPoint</Application>
  <PresentationFormat>Widescreen</PresentationFormat>
  <Paragraphs>12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2022-03-20T04:30:25Z</dcterms:created>
  <dcterms:modified xsi:type="dcterms:W3CDTF">2022-04-26T14:07:38Z</dcterms:modified>
</cp:coreProperties>
</file>