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7"/>
  </p:notesMasterIdLst>
  <p:sldIdLst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203700" y="2766754"/>
            <a:ext cx="6000069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Thương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0352" y="42934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2021 - 2022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  <a:endParaRPr kumimoji="0" lang="en-US" sz="5400" b="1" i="0" u="none" strike="noStrike" kern="1200" cap="none" spc="0" normalizeH="0" baseline="0" noProof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hu_ech_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73" y="6163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7446" y="2568102"/>
            <a:ext cx="3492230" cy="9046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Bài hát: Múa cho mẹ xem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61</Words>
  <Application>Microsoft Office PowerPoint</Application>
  <PresentationFormat>Widescreen</PresentationFormat>
  <Paragraphs>11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Phong4T1</cp:lastModifiedBy>
  <cp:revision>14</cp:revision>
  <dcterms:created xsi:type="dcterms:W3CDTF">2020-06-08T02:14:21Z</dcterms:created>
  <dcterms:modified xsi:type="dcterms:W3CDTF">2022-04-29T06:37:57Z</dcterms:modified>
</cp:coreProperties>
</file>