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9" r:id="rId3"/>
    <p:sldId id="280" r:id="rId4"/>
    <p:sldId id="283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6" autoAdjust="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5"/>
            <a:ext cx="9448800" cy="69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743200" y="2242851"/>
            <a:ext cx="3627620" cy="4609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b="1" kern="10" dirty="0" smtClean="0">
                <a:solidFill>
                  <a:srgbClr val="FF0000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LÀM QUEN VĂN HỌC</a:t>
            </a:r>
          </a:p>
        </p:txBody>
      </p:sp>
      <p:pic>
        <p:nvPicPr>
          <p:cNvPr id="3079" name="Picture 7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blumen-pflanzen12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10200"/>
            <a:ext cx="6858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2192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12954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rd-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03288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2954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irewrk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992688"/>
            <a:ext cx="17526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9694" y="2889250"/>
            <a:ext cx="479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rabia" pitchFamily="2" charset="-93"/>
                <a:ea typeface="Arabia" pitchFamily="2" charset="-93"/>
                <a:cs typeface="Arabia" pitchFamily="2" charset="-93"/>
              </a:rPr>
              <a:t>Thơ: yêu mẹ</a:t>
            </a:r>
            <a:endParaRPr lang="vi-VN" sz="4800" dirty="0">
              <a:solidFill>
                <a:schemeClr val="accent2">
                  <a:lumMod val="75000"/>
                </a:schemeClr>
              </a:solidFill>
              <a:latin typeface="Arabia" pitchFamily="2" charset="-93"/>
              <a:ea typeface="Arabia" pitchFamily="2" charset="-93"/>
              <a:cs typeface="Arabia" pitchFamily="2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792633"/>
            <a:ext cx="370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Giáo viên: </a:t>
            </a:r>
            <a:r>
              <a:rPr lang="en-US" sz="2000" dirty="0" err="1" smtClean="0">
                <a:solidFill>
                  <a:srgbClr val="FF0000"/>
                </a:solidFill>
              </a:rPr>
              <a:t>Nguyễn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Hương</a:t>
            </a:r>
            <a:r>
              <a:rPr lang="en-US" sz="2000" dirty="0" smtClean="0">
                <a:solidFill>
                  <a:srgbClr val="FF0000"/>
                </a:solidFill>
              </a:rPr>
              <a:t> Sen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9122" y="111125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UBND </a:t>
            </a:r>
            <a:r>
              <a:rPr lang="en-US" sz="2000" dirty="0" smtClean="0"/>
              <a:t>QUẬN LONG BIÊN</a:t>
            </a:r>
            <a:endParaRPr lang="en-US" sz="2000" dirty="0" smtClean="0"/>
          </a:p>
          <a:p>
            <a:pPr algn="ctr"/>
            <a:r>
              <a:rPr lang="en-US" sz="2000" dirty="0" smtClean="0"/>
              <a:t>Trường Mầm Non </a:t>
            </a:r>
            <a:r>
              <a:rPr lang="en-US" sz="2000" dirty="0" err="1" smtClean="0"/>
              <a:t>Hoa</a:t>
            </a:r>
            <a:r>
              <a:rPr lang="en-US" sz="2000" dirty="0" smtClean="0"/>
              <a:t> </a:t>
            </a:r>
            <a:r>
              <a:rPr lang="en-US" sz="2000" dirty="0" err="1" smtClean="0"/>
              <a:t>Sữa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3"/>
          <a:stretch/>
        </p:blipFill>
        <p:spPr>
          <a:xfrm>
            <a:off x="1066800" y="0"/>
            <a:ext cx="7010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9925" r="3726" b="8930"/>
          <a:stretch/>
        </p:blipFill>
        <p:spPr>
          <a:xfrm rot="5400000">
            <a:off x="747976" y="1095690"/>
            <a:ext cx="6900914" cy="4709534"/>
          </a:xfrm>
        </p:spPr>
      </p:pic>
    </p:spTree>
    <p:extLst>
      <p:ext uri="{BB962C8B-B14F-4D97-AF65-F5344CB8AC3E}">
        <p14:creationId xmlns:p14="http://schemas.microsoft.com/office/powerpoint/2010/main" val="247045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969" y="0"/>
            <a:ext cx="1044301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87954" l="6037" r="96641">
                        <a14:foregroundMark x1="51203" y1="34443" x2="51203" y2="34443"/>
                        <a14:foregroundMark x1="51929" y1="38559" x2="51929" y2="38559"/>
                        <a14:foregroundMark x1="46891" y1="29298" x2="46891" y2="29298"/>
                        <a14:foregroundMark x1="43259" y1="42736" x2="43259" y2="42736"/>
                        <a14:foregroundMark x1="31502" y1="49818" x2="31502" y2="49818"/>
                        <a14:foregroundMark x1="21153" y1="52361" x2="21153" y2="52361"/>
                        <a14:foregroundMark x1="14934" y1="54903" x2="14934" y2="54903"/>
                        <a14:foregroundMark x1="41126" y1="40799" x2="41126" y2="40799"/>
                        <a14:foregroundMark x1="38720" y1="36683" x2="38720" y2="36683"/>
                        <a14:foregroundMark x1="18293" y1="47579" x2="18293" y2="47579"/>
                        <a14:foregroundMark x1="28870" y1="31840" x2="28870" y2="31840"/>
                        <a14:foregroundMark x1="32683" y1="36985" x2="32683" y2="36985"/>
                        <a14:foregroundMark x1="26918" y1="33111" x2="26918" y2="33111"/>
                        <a14:foregroundMark x1="25738" y1="35714" x2="25738" y2="35714"/>
                        <a14:foregroundMark x1="18293" y1="44007" x2="18293" y2="44007"/>
                        <a14:foregroundMark x1="13482" y1="49153" x2="13482" y2="49153"/>
                        <a14:foregroundMark x1="29324" y1="53027" x2="29324" y2="53027"/>
                        <a14:foregroundMark x1="35361" y1="54903" x2="35361" y2="54903"/>
                        <a14:foregroundMark x1="26918" y1="45642" x2="26918" y2="45642"/>
                        <a14:backgroundMark x1="33182" y1="8596" x2="33182" y2="8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7" t="1813" r="4166" b="12105"/>
          <a:stretch/>
        </p:blipFill>
        <p:spPr>
          <a:xfrm rot="5400000">
            <a:off x="2028969" y="1187474"/>
            <a:ext cx="6042990" cy="430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23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Arabia</vt:lpstr>
      <vt:lpstr>Arial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Admin</cp:lastModifiedBy>
  <cp:revision>34</cp:revision>
  <dcterms:created xsi:type="dcterms:W3CDTF">2008-12-13T23:59:25Z</dcterms:created>
  <dcterms:modified xsi:type="dcterms:W3CDTF">2022-04-26T15:45:31Z</dcterms:modified>
</cp:coreProperties>
</file>