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256" r:id="rId3"/>
    <p:sldId id="349" r:id="rId4"/>
    <p:sldId id="262" r:id="rId5"/>
    <p:sldId id="335" r:id="rId6"/>
    <p:sldId id="348" r:id="rId7"/>
    <p:sldId id="337" r:id="rId8"/>
    <p:sldId id="336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 varScale="1">
        <p:scale>
          <a:sx n="84" d="100"/>
          <a:sy n="84" d="100"/>
        </p:scale>
        <p:origin x="78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1/15/2022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7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5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3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6.png"/><Relationship Id="rId11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13.png"/><Relationship Id="rId4" Type="http://schemas.openxmlformats.org/officeDocument/2006/relationships/image" Target="../media/image43.jpeg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22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1" y="2381859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2957-B443-4770-B0FB-62D859856596}"/>
              </a:ext>
            </a:extLst>
          </p:cNvPr>
          <p:cNvSpPr/>
          <p:nvPr/>
        </p:nvSpPr>
        <p:spPr>
          <a:xfrm>
            <a:off x="1969225" y="3088740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516082" y="1006098"/>
            <a:ext cx="8077200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</a:t>
            </a:r>
          </a:p>
          <a:p>
            <a:pPr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1:1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Email: hangdiepbin88@gmail.com</a:t>
            </a:r>
          </a:p>
          <a:p>
            <a:pPr algn="ctr">
              <a:buNone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0942428188</a:t>
            </a:r>
          </a:p>
          <a:p>
            <a:pPr algn="ctr">
              <a:buNone/>
            </a:pP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Long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1/2021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419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0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1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6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1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4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8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3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8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811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356">
        <p14:vortex dir="r"/>
      </p:transition>
    </mc:Choice>
    <mc:Fallback xmlns="">
      <p:transition spd="slow" advTm="16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71800" y="1123950"/>
            <a:ext cx="3352800" cy="533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4">
        <p14:reveal/>
      </p:transition>
    </mc:Choice>
    <mc:Fallback xmlns="">
      <p:transition spd="slow" advTm="1318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819" y="894194"/>
            <a:ext cx="6780404" cy="38517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1:1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đếm đến 5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ghép được các đối tượng với nhau bằng cách xếp tương ứng 1-1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câu hỏi của cô rõ ràng mạch lạc 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b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45762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57" l="3889" r="97778">
                        <a14:foregroundMark x1="62222" y1="28929" x2="62222" y2="28929"/>
                        <a14:foregroundMark x1="61111" y1="27500" x2="61111" y2="27500"/>
                        <a14:foregroundMark x1="70556" y1="90000" x2="70556" y2="90000"/>
                        <a14:foregroundMark x1="61667" y1="95000" x2="61667" y2="95000"/>
                        <a14:foregroundMark x1="66111" y1="93571" x2="66111" y2="9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3" y="1943553"/>
            <a:ext cx="1160318" cy="1804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3125" l="10625" r="90000">
                        <a14:foregroundMark x1="38750" y1="27656" x2="38750" y2="27656"/>
                        <a14:foregroundMark x1="53281" y1="28438" x2="53281" y2="28438"/>
                        <a14:foregroundMark x1="52500" y1="39531" x2="52500" y2="39531"/>
                        <a14:foregroundMark x1="39063" y1="39063" x2="39063" y2="39063"/>
                        <a14:foregroundMark x1="45156" y1="41563" x2="45156" y2="41563"/>
                        <a14:foregroundMark x1="47344" y1="40156" x2="47344" y2="40156"/>
                        <a14:foregroundMark x1="40781" y1="38438" x2="40781" y2="38438"/>
                        <a14:foregroundMark x1="31875" y1="46875" x2="31875" y2="46875"/>
                        <a14:foregroundMark x1="25156" y1="47031" x2="25156" y2="47031"/>
                        <a14:foregroundMark x1="71719" y1="37031" x2="71719" y2="37031"/>
                        <a14:foregroundMark x1="51094" y1="49375" x2="51094" y2="49375"/>
                        <a14:foregroundMark x1="43281" y1="61875" x2="43281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" y="3028950"/>
            <a:ext cx="1856173" cy="1856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7" b="97039" l="2326" r="98953">
                        <a14:foregroundMark x1="28953" y1="81569" x2="28953" y2="81569"/>
                        <a14:foregroundMark x1="32209" y1="81125" x2="32209" y2="81125"/>
                        <a14:foregroundMark x1="30930" y1="79867" x2="30930" y2="79867"/>
                        <a14:foregroundMark x1="31977" y1="78016" x2="31977" y2="78016"/>
                        <a14:foregroundMark x1="30581" y1="84530" x2="30581" y2="84530"/>
                        <a14:foregroundMark x1="62209" y1="89119" x2="62209" y2="89119"/>
                        <a14:foregroundMark x1="67442" y1="93042" x2="67442" y2="93042"/>
                        <a14:foregroundMark x1="59535" y1="92672" x2="59535" y2="92672"/>
                        <a14:foregroundMark x1="59186" y1="88897" x2="59186" y2="88897"/>
                        <a14:foregroundMark x1="57907" y1="90377" x2="57907" y2="90377"/>
                        <a14:foregroundMark x1="64419" y1="89933" x2="64419" y2="89933"/>
                        <a14:foregroundMark x1="62791" y1="47298" x2="62791" y2="47298"/>
                        <a14:foregroundMark x1="54302" y1="49963" x2="54302" y2="49963"/>
                        <a14:foregroundMark x1="50930" y1="48927" x2="50930" y2="48927"/>
                        <a14:foregroundMark x1="60814" y1="49741" x2="60814" y2="49741"/>
                        <a14:foregroundMark x1="62209" y1="45004" x2="62209" y2="4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" y="145762"/>
            <a:ext cx="1109112" cy="1742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 bwMode="auto">
          <a:xfrm>
            <a:off x="2005445" y="664947"/>
            <a:ext cx="5105400" cy="1222248"/>
          </a:xfrm>
          <a:prstGeom prst="cloud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kumimoji="0" lang="en-US" sz="2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3047555">
            <a:off x="2238304" y="1418172"/>
            <a:ext cx="334584" cy="20025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8482" y="3034873"/>
            <a:ext cx="22860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mục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đích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-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yêu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cầu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564082" y="3046996"/>
            <a:ext cx="21336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Chuẩn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bị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7776" y="3058114"/>
            <a:ext cx="2247405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Cách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tiến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hành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8742510">
            <a:off x="6509929" y="1345097"/>
            <a:ext cx="334584" cy="20356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4480908" y="1887195"/>
            <a:ext cx="334584" cy="11476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0" b="97164" l="1628" r="99535">
                        <a14:foregroundMark x1="76628" y1="57015" x2="76628" y2="57015"/>
                        <a14:foregroundMark x1="71977" y1="54701" x2="71977" y2="54701"/>
                        <a14:foregroundMark x1="60814" y1="51716" x2="60814" y2="51716"/>
                        <a14:foregroundMark x1="42791" y1="56343" x2="42791" y2="56343"/>
                        <a14:foregroundMark x1="38488" y1="61866" x2="38488" y2="61866"/>
                        <a14:foregroundMark x1="60116" y1="68806" x2="60116" y2="68806"/>
                        <a14:foregroundMark x1="62209" y1="57687" x2="62209" y2="57687"/>
                        <a14:foregroundMark x1="43140" y1="57463" x2="43140" y2="57463"/>
                        <a14:foregroundMark x1="56163" y1="53806" x2="56163" y2="53806"/>
                        <a14:foregroundMark x1="68721" y1="54701" x2="68721" y2="54701"/>
                        <a14:foregroundMark x1="74419" y1="54701" x2="74419" y2="54701"/>
                        <a14:foregroundMark x1="74070" y1="58209" x2="74070" y2="58209"/>
                        <a14:foregroundMark x1="56163" y1="67910" x2="56163" y2="67910"/>
                        <a14:foregroundMark x1="69419" y1="90970" x2="69419" y2="90970"/>
                        <a14:foregroundMark x1="60814" y1="89328" x2="60814" y2="89328"/>
                        <a14:foregroundMark x1="39535" y1="82910" x2="39535" y2="82910"/>
                        <a14:foregroundMark x1="34884" y1="82910" x2="34884" y2="82910"/>
                        <a14:foregroundMark x1="70814" y1="93060" x2="70814" y2="93060"/>
                        <a14:foregroundMark x1="62209" y1="93284" x2="62209" y2="93284"/>
                        <a14:foregroundMark x1="71977" y1="96045" x2="71977" y2="96045"/>
                        <a14:foregroundMark x1="37442" y1="86567" x2="37442" y2="86567"/>
                        <a14:foregroundMark x1="32326" y1="82687" x2="32326" y2="82687"/>
                        <a14:foregroundMark x1="33140" y1="87537" x2="33140" y2="87537"/>
                        <a14:foregroundMark x1="41744" y1="52388" x2="41744" y2="52388"/>
                        <a14:foregroundMark x1="42093" y1="59552" x2="42093" y2="59552"/>
                        <a14:foregroundMark x1="38837" y1="57239" x2="38837" y2="57239"/>
                        <a14:foregroundMark x1="65116" y1="90299" x2="65116" y2="90299"/>
                        <a14:foregroundMark x1="67674" y1="89776" x2="67674" y2="89776"/>
                        <a14:foregroundMark x1="40233" y1="81045" x2="40233" y2="81045"/>
                        <a14:backgroundMark x1="42093" y1="78731" x2="42093" y2="7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0" y="0"/>
            <a:ext cx="1711655" cy="2666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7667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1" y="77293"/>
            <a:ext cx="2952081" cy="29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4287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111gaa1gaa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828800"/>
            <a:ext cx="352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589060"/>
      </p:ext>
    </p:extLst>
  </p:cSld>
  <p:clrMapOvr>
    <a:masterClrMapping/>
  </p:clrMapOvr>
  <p:transition spd="slow" advTm="28152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1828800"/>
            <a:ext cx="392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CHUYỂN TIẾP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23">
        <p:split orient="vert"/>
      </p:transition>
    </mc:Choice>
    <mc:Fallback xmlns="">
      <p:transition spd="slow" advTm="149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1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7">
        <p15:prstTrans prst="drape"/>
      </p:transition>
    </mc:Choice>
    <mc:Fallback xmlns=""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35">
        <p:blinds dir="vert"/>
      </p:transition>
    </mc:Choice>
    <mc:Fallback xmlns=""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26BAE2B-20FF-4BDC-9278-FD1068D7B38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04EEF9-249A-4941-A464-D316AEB271ED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9|4.3|3.8|3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4603</TotalTime>
  <Words>327</Words>
  <Application>Microsoft Office PowerPoint</Application>
  <PresentationFormat>On-screen Show (16:9)</PresentationFormat>
  <Paragraphs>58</Paragraphs>
  <Slides>18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Hello</cp:lastModifiedBy>
  <cp:revision>295</cp:revision>
  <dcterms:created xsi:type="dcterms:W3CDTF">2021-09-27T00:31:00Z</dcterms:created>
  <dcterms:modified xsi:type="dcterms:W3CDTF">2022-01-15T14:20:54Z</dcterms:modified>
</cp:coreProperties>
</file>