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openxmlformats.org/officeDocument/2006/relationships/image" Target="../media/image2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7.m4a"/><Relationship Id="rId7" Type="http://schemas.openxmlformats.org/officeDocument/2006/relationships/image" Target="../media/image9.tm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9F42-1E0D-454C-BD2B-D25A27096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35BB1-7E79-4907-B31B-3408DECDC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tro Hoa sua">
            <a:hlinkClick r:id="" action="ppaction://media"/>
            <a:extLst>
              <a:ext uri="{FF2B5EF4-FFF2-40B4-BE49-F238E27FC236}">
                <a16:creationId xmlns:a16="http://schemas.microsoft.com/office/drawing/2014/main" id="{26CD2358-CB28-4301-90F4-DF5A14C4C1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so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5684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250</Words>
  <Application>Microsoft Office PowerPoint</Application>
  <PresentationFormat>On-screen Show (4:3)</PresentationFormat>
  <Paragraphs>21</Paragraphs>
  <Slides>18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</cp:lastModifiedBy>
  <cp:revision>27</cp:revision>
  <dcterms:created xsi:type="dcterms:W3CDTF">2022-02-10T00:22:26Z</dcterms:created>
  <dcterms:modified xsi:type="dcterms:W3CDTF">2022-02-10T15:53:31Z</dcterms:modified>
</cp:coreProperties>
</file>