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3/18/2022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3/18/2022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3/18/2022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3/18/2022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3/18/2022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3/18/2022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3/18/2022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3/18/2022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3/18/2022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3/18/2022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3/18/2022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3/18/2022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3/18/2022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3/18/2022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3/18/2022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40368" y="3875816"/>
            <a:ext cx="5232232" cy="401191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Anh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2403" y="296650"/>
            <a:ext cx="5870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48357" y="688550"/>
            <a:ext cx="3554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34963" y="1516516"/>
            <a:ext cx="70414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24468" y="2296056"/>
            <a:ext cx="53465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685800" indent="-685800">
              <a:buFontTx/>
              <a:buChar char="-"/>
            </a:pP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8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Tx/>
              <a:buChar char="-"/>
            </a:pP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TCAN: Ai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28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140368" y="3408809"/>
            <a:ext cx="3962232" cy="401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69804" y="6261100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2021 - 2022</a:t>
            </a:r>
          </a:p>
        </p:txBody>
      </p:sp>
      <p:pic>
        <p:nvPicPr>
          <p:cNvPr id="8" name="gia_dinh_g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240" y="61871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8500" y="2755900"/>
            <a:ext cx="599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FF"/>
                </a:solidFill>
              </a:rPr>
              <a:t>Bài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hát</a:t>
            </a:r>
            <a:r>
              <a:rPr lang="en-US" sz="4800" dirty="0">
                <a:solidFill>
                  <a:srgbClr val="0000FF"/>
                </a:solidFill>
              </a:rPr>
              <a:t>: </a:t>
            </a:r>
            <a:r>
              <a:rPr lang="en-US" sz="4800" dirty="0" err="1">
                <a:solidFill>
                  <a:srgbClr val="0000FF"/>
                </a:solidFill>
              </a:rPr>
              <a:t>Màu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Hoa</a:t>
            </a:r>
            <a:endParaRPr lang="en-US" sz="4800" dirty="0">
              <a:solidFill>
                <a:srgbClr val="0000FF"/>
              </a:solidFill>
            </a:endParaRPr>
          </a:p>
        </p:txBody>
      </p:sp>
      <p:pic>
        <p:nvPicPr>
          <p:cNvPr id="4" name="DiXeDapBeatInstrumental-V.A-29242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4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84500" y="2767280"/>
            <a:ext cx="764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</a:rPr>
              <a:t>Trẻ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hát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theo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nhạc</a:t>
            </a:r>
            <a:endParaRPr lang="en-US" sz="4000" b="1" dirty="0">
              <a:solidFill>
                <a:srgbClr val="0000FF"/>
              </a:solidFill>
            </a:endParaRPr>
          </a:p>
        </p:txBody>
      </p:sp>
      <p:pic>
        <p:nvPicPr>
          <p:cNvPr id="6" name="Anh Phi Công Ơi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6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6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84500" y="2767280"/>
            <a:ext cx="764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</a:rPr>
              <a:t>TCAN: Ai </a:t>
            </a:r>
            <a:r>
              <a:rPr lang="en-US" sz="4000" b="1" dirty="0" err="1">
                <a:solidFill>
                  <a:srgbClr val="0000FF"/>
                </a:solidFill>
              </a:rPr>
              <a:t>đoán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giỏi</a:t>
            </a:r>
            <a:endParaRPr lang="en-US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00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462</TotalTime>
  <Words>61</Words>
  <Application>Microsoft Office PowerPoint</Application>
  <PresentationFormat>Widescreen</PresentationFormat>
  <Paragraphs>15</Paragraphs>
  <Slides>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Segoe Print</vt:lpstr>
      <vt:lpstr>Times New Roman</vt:lpstr>
      <vt:lpstr>Nature Illustration 16x9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Chú rùa tìm nhà</dc:title>
  <dc:creator>EMAIL  SECURITY TEAM</dc:creator>
  <cp:lastModifiedBy>Hello</cp:lastModifiedBy>
  <cp:revision>27</cp:revision>
  <dcterms:created xsi:type="dcterms:W3CDTF">2019-11-06T04:12:19Z</dcterms:created>
  <dcterms:modified xsi:type="dcterms:W3CDTF">2022-03-17T17:33:38Z</dcterms:modified>
</cp:coreProperties>
</file>