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PHÒNG GIÁO DỤC VÀ ĐÀO TẠO QUẬN LONG BIÊN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TRUỜNG MẦM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NON HOA SỮA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1905506"/>
            <a:ext cx="67818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iáo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418</Words>
  <Application>Microsoft Office PowerPoint</Application>
  <PresentationFormat>On-screen Show (4:3)</PresentationFormat>
  <Paragraphs>24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VCRAdmin</cp:lastModifiedBy>
  <cp:revision>70</cp:revision>
  <dcterms:created xsi:type="dcterms:W3CDTF">2016-04-10T13:01:26Z</dcterms:created>
  <dcterms:modified xsi:type="dcterms:W3CDTF">2022-03-09T08:57:53Z</dcterms:modified>
</cp:coreProperties>
</file>