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6A73-5F69-4EA8-B68E-9FC6FFF05582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6419" y="0"/>
            <a:ext cx="769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298" y="2700997"/>
            <a:ext cx="682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58" y="4937760"/>
            <a:ext cx="611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Tuyết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38" y="1551623"/>
            <a:ext cx="3680952" cy="233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41" y="3882683"/>
            <a:ext cx="3680953" cy="236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87" y="1551623"/>
            <a:ext cx="3358882" cy="2331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87" y="3882683"/>
            <a:ext cx="3347385" cy="23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0" y="548640"/>
            <a:ext cx="455793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/>
        </p:blipFill>
        <p:spPr>
          <a:xfrm>
            <a:off x="1297804" y="2321170"/>
            <a:ext cx="1994037" cy="225935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92" y="2516215"/>
            <a:ext cx="2100530" cy="206431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7" y="2321170"/>
            <a:ext cx="2422061" cy="2422061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2373" y="4743231"/>
            <a:ext cx="22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tặng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912" y="4743231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8792" y="4804786"/>
            <a:ext cx="260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uống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3877" y="3038622"/>
            <a:ext cx="6822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riêng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biệt.Các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muôn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muôn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sắc,làm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sống.Để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nhé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929" y="3165231"/>
            <a:ext cx="675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</a:rPr>
              <a:t>Hoa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biến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mất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6" y="822960"/>
            <a:ext cx="2371422" cy="263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685736"/>
            <a:ext cx="2377441" cy="261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59" y="822960"/>
            <a:ext cx="2785403" cy="278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26" y="3608362"/>
            <a:ext cx="2578674" cy="30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667" y="337624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</a:rPr>
              <a:t> minh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114747"/>
            <a:ext cx="4450520" cy="3075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114747"/>
            <a:ext cx="4290494" cy="30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667" y="337624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</a:rPr>
              <a:t> minh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2" y="2616591"/>
            <a:ext cx="6319430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9816" y="2813539"/>
            <a:ext cx="60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Hẹn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gặp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lại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21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84" y="1521615"/>
            <a:ext cx="5018528" cy="3894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4618" y="5878285"/>
            <a:ext cx="22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ồng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0" y="888275"/>
            <a:ext cx="3331028" cy="309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0" y="4219303"/>
            <a:ext cx="3331031" cy="2638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4" y="888275"/>
            <a:ext cx="3331028" cy="3095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3" y="4219302"/>
            <a:ext cx="3331029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9" y="-156756"/>
            <a:ext cx="6254555" cy="6006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4069" y="5850149"/>
            <a:ext cx="223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Cúc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4" y="3631474"/>
            <a:ext cx="2843757" cy="282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0" y="3631474"/>
            <a:ext cx="3007454" cy="282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4" y="619213"/>
            <a:ext cx="2843757" cy="288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0" y="619213"/>
            <a:ext cx="3007454" cy="28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0" y="101489"/>
            <a:ext cx="5190979" cy="538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6240" y="5917474"/>
            <a:ext cx="29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Ly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13" y="717451"/>
            <a:ext cx="3174609" cy="271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09" y="717451"/>
            <a:ext cx="3118099" cy="271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13" y="3617028"/>
            <a:ext cx="3323809" cy="2675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2" y="3617028"/>
            <a:ext cx="2969786" cy="27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116</Words>
  <Application>Microsoft Office PowerPoint</Application>
  <PresentationFormat>Widescreen</PresentationFormat>
  <Paragraphs>17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2022-02-21T10:03:09Z</dcterms:created>
  <dcterms:modified xsi:type="dcterms:W3CDTF">2022-02-21T15:45:12Z</dcterms:modified>
</cp:coreProperties>
</file>