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6" r:id="rId3"/>
    <p:sldId id="259" r:id="rId4"/>
    <p:sldId id="260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DejaVu Serif Bold" panose="020B0604020202020204" charset="0"/>
      <p:regular r:id="rId23"/>
    </p:embeddedFont>
    <p:embeddedFont>
      <p:font typeface="Noto Sans" panose="020B0502040504020204" pitchFamily="34" charset="0"/>
      <p:regular r:id="rId24"/>
    </p:embeddedFont>
    <p:embeddedFont>
      <p:font typeface="Noto Serif Display Black" panose="020B06040202020202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8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0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2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01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26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image" Target="../media/image7.svg"/><Relationship Id="rId10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image" Target="../media/image7.svg"/><Relationship Id="rId10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image" Target="../media/image7.svg"/><Relationship Id="rId10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image" Target="../media/image7.svg"/><Relationship Id="rId10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image" Target="../media/image7.svg"/><Relationship Id="rId10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17.svg"/><Relationship Id="rId10" Type="http://schemas.openxmlformats.org/officeDocument/2006/relationships/image" Target="../media/image18.jpeg"/><Relationship Id="rId4" Type="http://schemas.openxmlformats.org/officeDocument/2006/relationships/image" Target="../media/image16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svg"/><Relationship Id="rId10" Type="http://schemas.openxmlformats.org/officeDocument/2006/relationships/image" Target="../media/image18.jpeg"/><Relationship Id="rId4" Type="http://schemas.openxmlformats.org/officeDocument/2006/relationships/image" Target="../media/image16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810" y="-173195"/>
            <a:ext cx="18287999" cy="1028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72350" y="3696947"/>
            <a:ext cx="14430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57400"/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13810" y="5815865"/>
            <a:ext cx="19202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57400"/>
            <a:r>
              <a:rPr lang="en-GB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NGÀY TẾT NGUYÊN ĐÁN.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BF51EB-72F3-4B2D-AB98-6289FD1CB726}"/>
              </a:ext>
            </a:extLst>
          </p:cNvPr>
          <p:cNvSpPr/>
          <p:nvPr/>
        </p:nvSpPr>
        <p:spPr>
          <a:xfrm>
            <a:off x="1411898" y="6776490"/>
            <a:ext cx="150365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57400"/>
            <a:endParaRPr lang="vi-VN" sz="4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57400"/>
            <a:r>
              <a:rPr lang="en-GB" sz="3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  <a:endParaRPr lang="vi-VN" sz="3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57400"/>
            <a:r>
              <a:rPr lang="en-US" sz="3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GB" sz="3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 descr="Cô Lương Thị Tuyến - Gương giáo viên điển hì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57985" y="1974434"/>
            <a:ext cx="659114" cy="23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14770" y="637402"/>
            <a:ext cx="5116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n-GB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A9ED46-5F06-4C4E-A9FE-4B0B14498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762" y="1746299"/>
            <a:ext cx="1937550" cy="1649946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AB2AC6D5-055F-49A0-B89D-6B8A58DF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490" y="-131480"/>
            <a:ext cx="12115800" cy="184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vi-VN" sz="465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HOA SỮA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2" grpId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l="2953" r="13871"/>
          <a:stretch>
            <a:fillRect/>
          </a:stretch>
        </p:blipFill>
        <p:spPr>
          <a:xfrm>
            <a:off x="71599" y="1520489"/>
            <a:ext cx="4777404" cy="30585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971919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t="806" b="7094"/>
          <a:stretch>
            <a:fillRect/>
          </a:stretch>
        </p:blipFill>
        <p:spPr>
          <a:xfrm>
            <a:off x="9818836" y="1694491"/>
            <a:ext cx="4153083" cy="286868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 l="3306" r="3306"/>
          <a:stretch>
            <a:fillRect/>
          </a:stretch>
        </p:blipFill>
        <p:spPr>
          <a:xfrm>
            <a:off x="5108938" y="1647886"/>
            <a:ext cx="4425666" cy="296189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04019" y="4814252"/>
            <a:ext cx="51256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6D248"/>
                </a:solidFill>
                <a:latin typeface="DejaVu Serif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17395" y="5019675"/>
            <a:ext cx="51256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6D248"/>
                </a:solidFill>
                <a:latin typeface="DejaVu Serif Bold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37006" y="5019675"/>
            <a:ext cx="51256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6D248"/>
                </a:solidFill>
                <a:latin typeface="DejaVu Serif Bold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09207" y="4814252"/>
            <a:ext cx="51256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6D248"/>
                </a:solidFill>
                <a:latin typeface="DejaVu Serif Bold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400848" y="179713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03167" y="5236870"/>
            <a:ext cx="1481665" cy="5296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74311" y="5766565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2119246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03167" y="5236870"/>
            <a:ext cx="1481665" cy="52969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719461" y="5143500"/>
            <a:ext cx="1481665" cy="529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08657" y="235391"/>
            <a:ext cx="12726811" cy="198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FFFFFF"/>
                </a:solidFill>
                <a:latin typeface="Noto Serif Display Black"/>
              </a:rPr>
              <a:t>Mọi người thường làm gì để chuẩn bị đón tết?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616925"/>
            <a:ext cx="15828185" cy="487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>
                <a:solidFill>
                  <a:srgbClr val="F6D248"/>
                </a:solidFill>
                <a:latin typeface="Noto Serif Display Black"/>
              </a:rPr>
              <a:t>1 trang trí cành đào 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>
                <a:solidFill>
                  <a:srgbClr val="F6D248"/>
                </a:solidFill>
                <a:latin typeface="Noto Serif Display Black"/>
              </a:rPr>
              <a:t>         2/ Cùng nhau đi chơi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>
                <a:solidFill>
                  <a:srgbClr val="F6D248"/>
                </a:solidFill>
                <a:latin typeface="Noto Serif Display Black"/>
              </a:rPr>
              <a:t>               3/ Gói bánh chưng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>
                <a:solidFill>
                  <a:srgbClr val="F6D248"/>
                </a:solidFill>
                <a:latin typeface="Noto Serif Display Black"/>
              </a:rPr>
              <a:t>                        4/ Dọn dẹp nhà cửa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4" r="1134"/>
          <a:stretch>
            <a:fillRect/>
          </a:stretch>
        </p:blipFill>
        <p:spPr>
          <a:xfrm>
            <a:off x="704979" y="822099"/>
            <a:ext cx="6776410" cy="43214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144" b="4144"/>
          <a:stretch>
            <a:fillRect/>
          </a:stretch>
        </p:blipFill>
        <p:spPr>
          <a:xfrm>
            <a:off x="10590499" y="1028700"/>
            <a:ext cx="6425211" cy="4419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1344" y="6197574"/>
            <a:ext cx="6145312" cy="40894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1795" y="68753"/>
            <a:ext cx="5082778" cy="6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7"/>
              </a:lnSpc>
              <a:spcBef>
                <a:spcPct val="0"/>
              </a:spcBef>
            </a:pPr>
            <a:r>
              <a:rPr lang="en-US" sz="3826">
                <a:solidFill>
                  <a:srgbClr val="000000"/>
                </a:solidFill>
                <a:latin typeface="Noto Serif Display Black"/>
              </a:rPr>
              <a:t>1 trang trí cành đào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61455" y="-76200"/>
            <a:ext cx="4483298" cy="65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  <a:spcBef>
                <a:spcPct val="0"/>
              </a:spcBef>
            </a:pPr>
            <a:r>
              <a:rPr lang="en-US" sz="3809">
                <a:solidFill>
                  <a:srgbClr val="000000"/>
                </a:solidFill>
                <a:latin typeface="Noto Serif Display Black"/>
              </a:rPr>
              <a:t>3/ Gói bánh chưng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39197" y="7687170"/>
            <a:ext cx="3707973" cy="157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  <a:spcBef>
                <a:spcPct val="0"/>
              </a:spcBef>
            </a:pPr>
            <a:r>
              <a:rPr lang="en-US" sz="4519">
                <a:solidFill>
                  <a:srgbClr val="000000"/>
                </a:solidFill>
                <a:latin typeface="Noto Serif Display Black"/>
              </a:rPr>
              <a:t>4/Dọn dẹp nhà cửa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08657" y="235391"/>
            <a:ext cx="12726811" cy="211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Noto Serif Display Black"/>
              </a:rPr>
              <a:t>Loài hoa nào đặc trưng trong ngày Tết?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15309" y="3418369"/>
            <a:ext cx="9057382" cy="361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>
                <a:solidFill>
                  <a:srgbClr val="B2EDEF"/>
                </a:solidFill>
                <a:latin typeface="Noto Serif Display Black"/>
              </a:rPr>
              <a:t>1. Hoa Hồng</a:t>
            </a: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>
                <a:solidFill>
                  <a:srgbClr val="B2EDEF"/>
                </a:solidFill>
                <a:latin typeface="Noto Serif Display Black"/>
              </a:rPr>
              <a:t>2. Hoa Đào, Hoa Mai</a:t>
            </a: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>
                <a:solidFill>
                  <a:srgbClr val="B2EDEF"/>
                </a:solidFill>
                <a:latin typeface="Noto Serif Display Black"/>
              </a:rPr>
              <a:t>3. Hoa Phượng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3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3128" y="829747"/>
            <a:ext cx="8009845" cy="5330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45851" y="3692407"/>
            <a:ext cx="7227400" cy="54135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36032" y="6741669"/>
            <a:ext cx="4807148" cy="141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  <a:spcBef>
                <a:spcPct val="0"/>
              </a:spcBef>
            </a:pPr>
            <a:r>
              <a:rPr lang="en-US" sz="8200">
                <a:solidFill>
                  <a:srgbClr val="B2EDEF"/>
                </a:solidFill>
                <a:latin typeface="Noto Serif Display Black"/>
              </a:rPr>
              <a:t> Hoa Đào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96991" y="1598098"/>
            <a:ext cx="4525119" cy="141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  <a:spcBef>
                <a:spcPct val="0"/>
              </a:spcBef>
            </a:pPr>
            <a:r>
              <a:rPr lang="en-US" sz="8300">
                <a:solidFill>
                  <a:srgbClr val="B2EDEF"/>
                </a:solidFill>
                <a:latin typeface="Noto Serif Display Black"/>
              </a:rPr>
              <a:t>Hoa Mai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7" r="1031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91135" y="266700"/>
            <a:ext cx="12505730" cy="900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  <a:spcBef>
                <a:spcPct val="0"/>
              </a:spcBef>
            </a:pPr>
            <a:r>
              <a:rPr lang="en-US" sz="9899">
                <a:solidFill>
                  <a:srgbClr val="E40E0E"/>
                </a:solidFill>
                <a:latin typeface="Noto Serif Display Black"/>
              </a:rPr>
              <a:t>Câu Đố</a:t>
            </a: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172557"/>
                </a:solidFill>
                <a:latin typeface="Noto Sans"/>
              </a:rPr>
              <a:t>Lá dong xanh mặt dưới</a:t>
            </a: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172557"/>
                </a:solidFill>
                <a:latin typeface="Noto Sans"/>
              </a:rPr>
              <a:t>Nếp hoa vàng trải ra</a:t>
            </a: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172557"/>
                </a:solidFill>
                <a:latin typeface="Noto Sans"/>
              </a:rPr>
              <a:t>Cho đỗ rồi cho thịt</a:t>
            </a: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172557"/>
                </a:solidFill>
                <a:latin typeface="Noto Sans"/>
              </a:rPr>
              <a:t>Lạt mềm buộc chéo hoa?</a:t>
            </a:r>
          </a:p>
          <a:p>
            <a:pPr algn="ctr">
              <a:lnSpc>
                <a:spcPts val="10640"/>
              </a:lnSpc>
              <a:spcBef>
                <a:spcPct val="0"/>
              </a:spcBef>
            </a:pPr>
            <a:r>
              <a:rPr lang="en-US" sz="7600">
                <a:solidFill>
                  <a:srgbClr val="172557"/>
                </a:solidFill>
                <a:latin typeface="Noto Serif Display Black"/>
              </a:rPr>
              <a:t>                (Là bánh gì?)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43079" y="2604636"/>
            <a:ext cx="2629158" cy="4720132"/>
            <a:chOff x="0" y="0"/>
            <a:chExt cx="3505544" cy="629350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5542306" y="2750275"/>
            <a:ext cx="2629158" cy="4720132"/>
            <a:chOff x="0" y="0"/>
            <a:chExt cx="3505544" cy="62935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 l="2100" r="2100"/>
          <a:stretch>
            <a:fillRect/>
          </a:stretch>
        </p:blipFill>
        <p:spPr>
          <a:xfrm>
            <a:off x="8496536" y="5879320"/>
            <a:ext cx="5419588" cy="318217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697679" y="3544652"/>
            <a:ext cx="4859846" cy="216870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496536" y="571500"/>
            <a:ext cx="4060988" cy="270732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695261" y="6134067"/>
            <a:ext cx="6307485" cy="112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DE59"/>
                </a:solidFill>
                <a:latin typeface="Noto Serif Display Black"/>
              </a:rPr>
              <a:t>3. Bánh Chưng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87341" y="3958632"/>
            <a:ext cx="4435429" cy="115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2"/>
              </a:lnSpc>
            </a:pPr>
            <a:r>
              <a:rPr lang="en-US" sz="6744">
                <a:solidFill>
                  <a:srgbClr val="FFDE59"/>
                </a:solidFill>
                <a:latin typeface="Noto Serif Display Black"/>
              </a:rPr>
              <a:t>2.Bánh Mì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86079" y="1666057"/>
            <a:ext cx="4662741" cy="108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  <a:spcBef>
                <a:spcPct val="0"/>
              </a:spcBef>
            </a:pPr>
            <a:r>
              <a:rPr lang="en-US" sz="6301">
                <a:solidFill>
                  <a:srgbClr val="FFDE59"/>
                </a:solidFill>
                <a:latin typeface="Noto Serif Display Black"/>
              </a:rPr>
              <a:t>1.Bánh Bao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43079" y="2604636"/>
            <a:ext cx="2629158" cy="4720132"/>
            <a:chOff x="0" y="0"/>
            <a:chExt cx="3505544" cy="629350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5542306" y="2750275"/>
            <a:ext cx="2629158" cy="4720132"/>
            <a:chOff x="0" y="0"/>
            <a:chExt cx="3505544" cy="62935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 l="2100" r="2100"/>
          <a:stretch>
            <a:fillRect/>
          </a:stretch>
        </p:blipFill>
        <p:spPr>
          <a:xfrm>
            <a:off x="4452123" y="2750275"/>
            <a:ext cx="8486973" cy="498322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648939" y="1167042"/>
            <a:ext cx="5557391" cy="112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DE59"/>
                </a:solidFill>
                <a:latin typeface="Noto Serif Display Black"/>
              </a:rPr>
              <a:t> Bánh Chưng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258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Noto Sans</vt:lpstr>
      <vt:lpstr>Calibri</vt:lpstr>
      <vt:lpstr>Times New Roman</vt:lpstr>
      <vt:lpstr>Calibri Light</vt:lpstr>
      <vt:lpstr>Arial</vt:lpstr>
      <vt:lpstr>Noto Serif Display Black</vt:lpstr>
      <vt:lpstr>DejaVu Serif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KP: Gia đình bé đón tết Hương B4</dc:title>
  <dc:creator>BlackStorm</dc:creator>
  <cp:lastModifiedBy>DELL</cp:lastModifiedBy>
  <cp:revision>2</cp:revision>
  <dcterms:created xsi:type="dcterms:W3CDTF">2006-08-16T00:00:00Z</dcterms:created>
  <dcterms:modified xsi:type="dcterms:W3CDTF">2022-02-10T14:45:22Z</dcterms:modified>
  <dc:identifier>DAEzu9MpnTE</dc:identifier>
</cp:coreProperties>
</file>