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1" autoAdjust="0"/>
    <p:restoredTop sz="94660"/>
  </p:normalViewPr>
  <p:slideViewPr>
    <p:cSldViewPr snapToGrid="0">
      <p:cViewPr varScale="1">
        <p:scale>
          <a:sx n="65" d="100"/>
          <a:sy n="65" d="100"/>
        </p:scale>
        <p:origin x="1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535BC-C855-46F5-BBE6-9D93658AB5A4}" type="datetimeFigureOut">
              <a:rPr lang="en-US" smtClean="0"/>
              <a:t>12/25/2021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08B29-DE3D-4C8C-8CAE-5961AF0050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8596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535BC-C855-46F5-BBE6-9D93658AB5A4}" type="datetimeFigureOut">
              <a:rPr lang="en-US" smtClean="0"/>
              <a:t>12/25/2021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08B29-DE3D-4C8C-8CAE-5961AF0050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654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535BC-C855-46F5-BBE6-9D93658AB5A4}" type="datetimeFigureOut">
              <a:rPr lang="en-US" smtClean="0"/>
              <a:t>12/25/2021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08B29-DE3D-4C8C-8CAE-5961AF0050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468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535BC-C855-46F5-BBE6-9D93658AB5A4}" type="datetimeFigureOut">
              <a:rPr lang="en-US" smtClean="0"/>
              <a:t>12/25/2021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08B29-DE3D-4C8C-8CAE-5961AF0050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207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535BC-C855-46F5-BBE6-9D93658AB5A4}" type="datetimeFigureOut">
              <a:rPr lang="en-US" smtClean="0"/>
              <a:t>12/25/2021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08B29-DE3D-4C8C-8CAE-5961AF0050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568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535BC-C855-46F5-BBE6-9D93658AB5A4}" type="datetimeFigureOut">
              <a:rPr lang="en-US" smtClean="0"/>
              <a:t>12/25/2021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08B29-DE3D-4C8C-8CAE-5961AF0050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985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535BC-C855-46F5-BBE6-9D93658AB5A4}" type="datetimeFigureOut">
              <a:rPr lang="en-US" smtClean="0"/>
              <a:t>12/25/2021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08B29-DE3D-4C8C-8CAE-5961AF0050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325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535BC-C855-46F5-BBE6-9D93658AB5A4}" type="datetimeFigureOut">
              <a:rPr lang="en-US" smtClean="0"/>
              <a:t>12/25/2021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08B29-DE3D-4C8C-8CAE-5961AF0050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075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535BC-C855-46F5-BBE6-9D93658AB5A4}" type="datetimeFigureOut">
              <a:rPr lang="en-US" smtClean="0"/>
              <a:t>12/25/2021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08B29-DE3D-4C8C-8CAE-5961AF0050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583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535BC-C855-46F5-BBE6-9D93658AB5A4}" type="datetimeFigureOut">
              <a:rPr lang="en-US" smtClean="0"/>
              <a:t>12/25/2021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08B29-DE3D-4C8C-8CAE-5961AF0050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856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535BC-C855-46F5-BBE6-9D93658AB5A4}" type="datetimeFigureOut">
              <a:rPr lang="en-US" smtClean="0"/>
              <a:t>12/25/2021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08B29-DE3D-4C8C-8CAE-5961AF0050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91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7535BC-C855-46F5-BBE6-9D93658AB5A4}" type="datetimeFigureOut">
              <a:rPr lang="en-US" smtClean="0"/>
              <a:t>12/25/2021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708B29-DE3D-4C8C-8CAE-5961AF0050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27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7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2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giáo án (1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34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851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60480">
            <a:off x="845841" y="1145111"/>
            <a:ext cx="1056157" cy="11374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272" y="1356852"/>
            <a:ext cx="1717470" cy="8751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3367" y="1130710"/>
            <a:ext cx="1446208" cy="144620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60480">
            <a:off x="4089542" y="1168999"/>
            <a:ext cx="1056157" cy="11374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973" y="1380740"/>
            <a:ext cx="1717470" cy="87514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068" y="1154598"/>
            <a:ext cx="1446208" cy="14462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60480">
            <a:off x="7519212" y="1168999"/>
            <a:ext cx="1056157" cy="11374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4643" y="1380740"/>
            <a:ext cx="1717470" cy="87514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738" y="1154598"/>
            <a:ext cx="1446208" cy="1446208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265358" y="1303058"/>
            <a:ext cx="5693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5400" b="1" dirty="0">
                <a:solidFill>
                  <a:srgbClr val="FF0000"/>
                </a:solidFill>
              </a:rPr>
              <a:t>1</a:t>
            </a:r>
            <a:endParaRPr lang="en-US" sz="5400" b="1" dirty="0">
              <a:solidFill>
                <a:srgbClr val="FF0000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60480">
            <a:off x="4171226" y="3632367"/>
            <a:ext cx="1056157" cy="11374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657" y="3844108"/>
            <a:ext cx="1717470" cy="87514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8752" y="3617966"/>
            <a:ext cx="1446208" cy="144620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60480">
            <a:off x="1092556" y="3632367"/>
            <a:ext cx="1056157" cy="11374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987" y="3844108"/>
            <a:ext cx="1717470" cy="87514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0082" y="3617966"/>
            <a:ext cx="1446208" cy="144620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60480">
            <a:off x="8412363" y="3575617"/>
            <a:ext cx="1056157" cy="113740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2062" y="3763495"/>
            <a:ext cx="1717470" cy="875144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3391" y="3626792"/>
            <a:ext cx="1446208" cy="1446208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265358" y="3879405"/>
            <a:ext cx="5693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5400" b="1" dirty="0">
                <a:solidFill>
                  <a:srgbClr val="FF0000"/>
                </a:solidFill>
              </a:rPr>
              <a:t>2</a:t>
            </a:r>
            <a:endParaRPr lang="en-US" sz="5400" b="1" dirty="0">
              <a:solidFill>
                <a:srgbClr val="FF0000"/>
              </a:solidFill>
            </a:endParaRPr>
          </a:p>
        </p:txBody>
      </p:sp>
      <p:pic>
        <p:nvPicPr>
          <p:cNvPr id="32" name="Đếm-ngược-5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295948" y="5768142"/>
            <a:ext cx="1896052" cy="1066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158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1" fill="hold" display="0">
                  <p:stCondLst>
                    <p:cond delay="indefinite"/>
                  </p:stCondLst>
                </p:cTn>
                <p:tgtEl>
                  <p:spTgt spid="32"/>
                </p:tgtEl>
              </p:cMediaNode>
            </p:video>
          </p:childTnLst>
        </p:cTn>
      </p:par>
    </p:tnLst>
    <p:bldLst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177" y="1666992"/>
            <a:ext cx="1142240" cy="11422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48" y="1799660"/>
            <a:ext cx="804160" cy="78644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417" y="1828799"/>
            <a:ext cx="1065334" cy="8186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236" y="1828799"/>
            <a:ext cx="1065334" cy="8186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219" y="1750566"/>
            <a:ext cx="1142240" cy="114224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042" y="1843548"/>
            <a:ext cx="804160" cy="78644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6459" y="1912373"/>
            <a:ext cx="1065334" cy="81862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6278" y="1912373"/>
            <a:ext cx="1065334" cy="81862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575" y="1828799"/>
            <a:ext cx="804160" cy="78644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5757" y="1912372"/>
            <a:ext cx="1065334" cy="818625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9016181" y="1759974"/>
            <a:ext cx="668593" cy="8700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>
                <a:solidFill>
                  <a:srgbClr val="FFFF00"/>
                </a:solidFill>
              </a:rPr>
              <a:t>?</a:t>
            </a:r>
          </a:p>
        </p:txBody>
      </p:sp>
      <p:sp>
        <p:nvSpPr>
          <p:cNvPr id="21" name="Rectangle 20"/>
          <p:cNvSpPr/>
          <p:nvPr/>
        </p:nvSpPr>
        <p:spPr>
          <a:xfrm>
            <a:off x="9966273" y="1777403"/>
            <a:ext cx="668593" cy="8700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>
                <a:solidFill>
                  <a:srgbClr val="FFFF00"/>
                </a:solidFill>
              </a:rPr>
              <a:t>?</a:t>
            </a:r>
          </a:p>
        </p:txBody>
      </p:sp>
      <p:grpSp>
        <p:nvGrpSpPr>
          <p:cNvPr id="36" name="Group 35"/>
          <p:cNvGrpSpPr/>
          <p:nvPr/>
        </p:nvGrpSpPr>
        <p:grpSpPr>
          <a:xfrm>
            <a:off x="126681" y="3577253"/>
            <a:ext cx="2580793" cy="1169904"/>
            <a:chOff x="126681" y="3577253"/>
            <a:chExt cx="2580793" cy="1169904"/>
          </a:xfrm>
        </p:grpSpPr>
        <p:grpSp>
          <p:nvGrpSpPr>
            <p:cNvPr id="30" name="Group 29"/>
            <p:cNvGrpSpPr/>
            <p:nvPr/>
          </p:nvGrpSpPr>
          <p:grpSpPr>
            <a:xfrm>
              <a:off x="545620" y="3577253"/>
              <a:ext cx="2161854" cy="1169904"/>
              <a:chOff x="2334258" y="4275423"/>
              <a:chExt cx="2161854" cy="1169904"/>
            </a:xfrm>
          </p:grpSpPr>
          <p:sp>
            <p:nvSpPr>
              <p:cNvPr id="26" name="Rectangle: Rounded Corners 25"/>
              <p:cNvSpPr/>
              <p:nvPr/>
            </p:nvSpPr>
            <p:spPr>
              <a:xfrm>
                <a:off x="2334258" y="4275423"/>
                <a:ext cx="2130360" cy="1169904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63967" y="4292852"/>
                <a:ext cx="1142240" cy="1142240"/>
              </a:xfrm>
              <a:prstGeom prst="rect">
                <a:avLst/>
              </a:prstGeom>
            </p:spPr>
          </p:pic>
          <p:pic>
            <p:nvPicPr>
              <p:cNvPr id="18" name="Picture 17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30778" y="4473543"/>
                <a:ext cx="1065334" cy="818625"/>
              </a:xfrm>
              <a:prstGeom prst="rect">
                <a:avLst/>
              </a:prstGeom>
            </p:spPr>
          </p:pic>
        </p:grpSp>
        <p:sp>
          <p:nvSpPr>
            <p:cNvPr id="33" name="TextBox 32"/>
            <p:cNvSpPr txBox="1"/>
            <p:nvPr/>
          </p:nvSpPr>
          <p:spPr>
            <a:xfrm>
              <a:off x="126681" y="3777484"/>
              <a:ext cx="47000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b="1" dirty="0"/>
                <a:t>1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8603825" y="3418107"/>
            <a:ext cx="2586833" cy="1233196"/>
            <a:chOff x="8603825" y="3418107"/>
            <a:chExt cx="2586833" cy="1233196"/>
          </a:xfrm>
        </p:grpSpPr>
        <p:grpSp>
          <p:nvGrpSpPr>
            <p:cNvPr id="32" name="Group 31"/>
            <p:cNvGrpSpPr/>
            <p:nvPr/>
          </p:nvGrpSpPr>
          <p:grpSpPr>
            <a:xfrm>
              <a:off x="9016181" y="3418107"/>
              <a:ext cx="2174477" cy="1233196"/>
              <a:chOff x="9243779" y="3006132"/>
              <a:chExt cx="2174477" cy="1233196"/>
            </a:xfrm>
          </p:grpSpPr>
          <p:sp>
            <p:nvSpPr>
              <p:cNvPr id="29" name="Rectangle: Rounded Corners 28"/>
              <p:cNvSpPr/>
              <p:nvPr/>
            </p:nvSpPr>
            <p:spPr>
              <a:xfrm>
                <a:off x="9243779" y="3006132"/>
                <a:ext cx="2130360" cy="1169904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5" name="Picture 24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76016" y="3097088"/>
                <a:ext cx="1142240" cy="1142240"/>
              </a:xfrm>
              <a:prstGeom prst="rect">
                <a:avLst/>
              </a:prstGeom>
            </p:spPr>
          </p:pic>
          <p:pic>
            <p:nvPicPr>
              <p:cNvPr id="24" name="Picture 23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01423" y="3135299"/>
                <a:ext cx="1065334" cy="921843"/>
              </a:xfrm>
              <a:prstGeom prst="rect">
                <a:avLst/>
              </a:prstGeom>
            </p:spPr>
          </p:pic>
        </p:grpSp>
        <p:sp>
          <p:nvSpPr>
            <p:cNvPr id="34" name="TextBox 33"/>
            <p:cNvSpPr txBox="1"/>
            <p:nvPr/>
          </p:nvSpPr>
          <p:spPr>
            <a:xfrm>
              <a:off x="8603825" y="3674604"/>
              <a:ext cx="47000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b="1" dirty="0"/>
                <a:t>3</a:t>
              </a: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4677202" y="3978795"/>
            <a:ext cx="2581575" cy="1230406"/>
            <a:chOff x="4677202" y="3978795"/>
            <a:chExt cx="2581575" cy="1230406"/>
          </a:xfrm>
        </p:grpSpPr>
        <p:grpSp>
          <p:nvGrpSpPr>
            <p:cNvPr id="31" name="Group 30"/>
            <p:cNvGrpSpPr/>
            <p:nvPr/>
          </p:nvGrpSpPr>
          <p:grpSpPr>
            <a:xfrm>
              <a:off x="5128417" y="3978795"/>
              <a:ext cx="2130360" cy="1230406"/>
              <a:chOff x="5461944" y="2931799"/>
              <a:chExt cx="2130360" cy="1230406"/>
            </a:xfrm>
          </p:grpSpPr>
          <p:sp>
            <p:nvSpPr>
              <p:cNvPr id="28" name="Rectangle: Rounded Corners 27"/>
              <p:cNvSpPr/>
              <p:nvPr/>
            </p:nvSpPr>
            <p:spPr>
              <a:xfrm>
                <a:off x="5461944" y="2931799"/>
                <a:ext cx="2130360" cy="1169904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3" name="Picture 22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08940" y="3019965"/>
                <a:ext cx="1142240" cy="1142240"/>
              </a:xfrm>
              <a:prstGeom prst="rect">
                <a:avLst/>
              </a:prstGeom>
            </p:spPr>
          </p:pic>
          <p:pic>
            <p:nvPicPr>
              <p:cNvPr id="22" name="Picture 21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04184" y="3197861"/>
                <a:ext cx="804160" cy="786447"/>
              </a:xfrm>
              <a:prstGeom prst="rect">
                <a:avLst/>
              </a:prstGeom>
            </p:spPr>
          </p:pic>
        </p:grpSp>
        <p:sp>
          <p:nvSpPr>
            <p:cNvPr id="35" name="TextBox 34"/>
            <p:cNvSpPr txBox="1"/>
            <p:nvPr/>
          </p:nvSpPr>
          <p:spPr>
            <a:xfrm>
              <a:off x="4677202" y="4179026"/>
              <a:ext cx="47000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b="1" dirty="0"/>
                <a:t>2</a:t>
              </a:r>
            </a:p>
          </p:txBody>
        </p:sp>
      </p:grpSp>
      <p:pic>
        <p:nvPicPr>
          <p:cNvPr id="40" name="đồng hồ đếm ngược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781612" y="5411799"/>
            <a:ext cx="1533832" cy="1533832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8939" y="1685642"/>
            <a:ext cx="1142240" cy="1142240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4273" y="1860445"/>
            <a:ext cx="1065334" cy="818625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182485" y="2495149"/>
            <a:ext cx="6975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7030A0"/>
                </a:solidFill>
              </a:rPr>
              <a:t>A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028713" y="2477307"/>
            <a:ext cx="6975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7030A0"/>
                </a:solidFill>
              </a:rPr>
              <a:t>C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072089" y="2465196"/>
            <a:ext cx="6975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7030A0"/>
                </a:solidFill>
              </a:rPr>
              <a:t>B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043888" y="2495149"/>
            <a:ext cx="6975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7030A0"/>
                </a:solidFill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41948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40" fill="hold" display="0">
                  <p:stCondLst>
                    <p:cond delay="indefinite"/>
                  </p:stCondLst>
                </p:cTn>
                <p:tgtEl>
                  <p:spTgt spid="40"/>
                </p:tgtEl>
              </p:cMediaNode>
            </p:video>
          </p:childTnLst>
        </p:cTn>
      </p:par>
    </p:tnLst>
    <p:bldLst>
      <p:bldP spid="20" grpId="0" animBg="1"/>
      <p:bldP spid="20" grpId="1" animBg="1"/>
      <p:bldP spid="21" grpId="0" animBg="1"/>
      <p:bldP spid="21" grpId="1" animBg="1"/>
      <p:bldP spid="43" grpId="0"/>
      <p:bldP spid="45" grpId="0"/>
      <p:bldP spid="46" grpId="0"/>
      <p:bldP spid="4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34" y="2959259"/>
            <a:ext cx="1284001" cy="122130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335" y="3249052"/>
            <a:ext cx="893281" cy="7938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4357" y="3218330"/>
            <a:ext cx="766908" cy="85528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926" y="2974239"/>
            <a:ext cx="1284001" cy="122130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1936" y="3006411"/>
            <a:ext cx="1284001" cy="122130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9562" y="3006411"/>
            <a:ext cx="1284001" cy="122130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2835" y="3264455"/>
            <a:ext cx="893281" cy="79384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3385" y="3264454"/>
            <a:ext cx="893281" cy="79384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854" y="3218330"/>
            <a:ext cx="766908" cy="85528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5735" y="3292304"/>
            <a:ext cx="766908" cy="85528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0706" y="3292305"/>
            <a:ext cx="766908" cy="85528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4605" y="3233731"/>
            <a:ext cx="766908" cy="85528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8515" y="3252122"/>
            <a:ext cx="766908" cy="85528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0375" y="3035320"/>
            <a:ext cx="1284001" cy="122130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5525" y="3069114"/>
            <a:ext cx="1284001" cy="1221305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4260401" y="780036"/>
            <a:ext cx="367119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>
                <a:solidFill>
                  <a:srgbClr val="00B0F0"/>
                </a:solidFill>
              </a:rPr>
              <a:t>AABCC</a:t>
            </a:r>
          </a:p>
        </p:txBody>
      </p:sp>
    </p:spTree>
    <p:extLst>
      <p:ext uri="{BB962C8B-B14F-4D97-AF65-F5344CB8AC3E}">
        <p14:creationId xmlns:p14="http://schemas.microsoft.com/office/powerpoint/2010/main" val="3977649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8408"/>
            <a:ext cx="12231946" cy="6966408"/>
          </a:xfrm>
          <a:prstGeom prst="rect">
            <a:avLst/>
          </a:prstGeom>
        </p:spPr>
      </p:pic>
      <p:sp>
        <p:nvSpPr>
          <p:cNvPr id="4" name="Frame 3"/>
          <p:cNvSpPr/>
          <p:nvPr/>
        </p:nvSpPr>
        <p:spPr>
          <a:xfrm>
            <a:off x="4488272" y="957135"/>
            <a:ext cx="4058908" cy="3159609"/>
          </a:xfrm>
          <a:prstGeom prst="fram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1294" y="957135"/>
            <a:ext cx="428446" cy="42654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7872" y="993015"/>
            <a:ext cx="550310" cy="35478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967" y="679473"/>
            <a:ext cx="1095423" cy="109542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9783" y="1347797"/>
            <a:ext cx="3455885" cy="270392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0891" y="641806"/>
            <a:ext cx="1021320" cy="102132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4355" y="976607"/>
            <a:ext cx="428446" cy="42654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514" y="1012742"/>
            <a:ext cx="550310" cy="35478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728" y="679473"/>
            <a:ext cx="1021320" cy="102132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4307" y="1556076"/>
            <a:ext cx="428446" cy="42654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3375" y="2140282"/>
            <a:ext cx="550310" cy="35478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870" y="2357436"/>
            <a:ext cx="1021320" cy="102132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6987" y="3242378"/>
            <a:ext cx="428446" cy="42654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6447" y="3780494"/>
            <a:ext cx="550310" cy="35478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216" y="3421062"/>
            <a:ext cx="1021320" cy="102132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236" y="3706458"/>
            <a:ext cx="428446" cy="426542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438" y="3761962"/>
            <a:ext cx="550310" cy="35478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321" y="3401737"/>
            <a:ext cx="1021320" cy="102132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8936" y="3706458"/>
            <a:ext cx="428446" cy="42654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714" y="3511263"/>
            <a:ext cx="550310" cy="35478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2598" y="2545657"/>
            <a:ext cx="1021320" cy="102132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7773" y="2246589"/>
            <a:ext cx="428446" cy="426542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575" y="1697776"/>
            <a:ext cx="550310" cy="354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1844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ame 9"/>
          <p:cNvSpPr/>
          <p:nvPr/>
        </p:nvSpPr>
        <p:spPr>
          <a:xfrm>
            <a:off x="850992" y="245935"/>
            <a:ext cx="10233568" cy="6249962"/>
          </a:xfrm>
          <a:prstGeom prst="fram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8112" y="839458"/>
            <a:ext cx="8432800" cy="565643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476" y="1178956"/>
            <a:ext cx="807040" cy="80345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985" y="2264233"/>
            <a:ext cx="941054" cy="60669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725" y="-232545"/>
            <a:ext cx="1756690" cy="1756690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8009" y="5230591"/>
            <a:ext cx="1756690" cy="1756690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800" y="5246601"/>
            <a:ext cx="1756690" cy="1756690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2806" y="5234300"/>
            <a:ext cx="1756690" cy="1756690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7319" y="5246601"/>
            <a:ext cx="1756690" cy="1756690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3516" y="-285981"/>
            <a:ext cx="1756690" cy="1756690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3176" y="-232545"/>
            <a:ext cx="1756690" cy="1756690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949" y="-281849"/>
            <a:ext cx="1756690" cy="1756690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1668" y="2603928"/>
            <a:ext cx="1756690" cy="1756690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97" y="2592737"/>
            <a:ext cx="1756690" cy="1756690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9451" y="5821599"/>
            <a:ext cx="941054" cy="606693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6041" y="5897159"/>
            <a:ext cx="941054" cy="606693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225" y="314445"/>
            <a:ext cx="941054" cy="606693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3671" y="5855201"/>
            <a:ext cx="941054" cy="606693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0667" y="318760"/>
            <a:ext cx="941054" cy="606693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231" y="4959755"/>
            <a:ext cx="941054" cy="606693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576" y="5798778"/>
            <a:ext cx="807040" cy="803453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0443" y="5729790"/>
            <a:ext cx="807040" cy="803453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675" y="5729127"/>
            <a:ext cx="887769" cy="766770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245" y="4010072"/>
            <a:ext cx="807040" cy="803453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5377" y="202280"/>
            <a:ext cx="807040" cy="803453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0986" y="216064"/>
            <a:ext cx="807040" cy="803453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4566" y="300639"/>
            <a:ext cx="941054" cy="606693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3841" y="1300455"/>
            <a:ext cx="941054" cy="606693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8085" y="4074890"/>
            <a:ext cx="941054" cy="606693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6229" y="245935"/>
            <a:ext cx="807040" cy="803453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7062" y="2096534"/>
            <a:ext cx="807040" cy="803453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527" y="4885631"/>
            <a:ext cx="807040" cy="803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563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3232"/>
          </a:xfrm>
          <a:prstGeom prst="rect">
            <a:avLst/>
          </a:prstGeom>
        </p:spPr>
      </p:pic>
      <p:sp>
        <p:nvSpPr>
          <p:cNvPr id="6" name="Rectangle: Rounded Corners 5"/>
          <p:cNvSpPr/>
          <p:nvPr/>
        </p:nvSpPr>
        <p:spPr>
          <a:xfrm>
            <a:off x="603316" y="3030981"/>
            <a:ext cx="8729221" cy="20294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52" y="2667784"/>
            <a:ext cx="1917667" cy="191766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3904" y="3274613"/>
            <a:ext cx="841935" cy="8381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899" y="3293089"/>
            <a:ext cx="1128146" cy="72731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4653" y="2634509"/>
            <a:ext cx="1917667" cy="191766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9982" y="2634508"/>
            <a:ext cx="1917667" cy="191766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8985" y="3189202"/>
            <a:ext cx="841935" cy="83819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5293" y="3212087"/>
            <a:ext cx="841935" cy="83819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040" y="3274613"/>
            <a:ext cx="1128146" cy="72731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0109" y="3272749"/>
            <a:ext cx="1128146" cy="72731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3338072" y="3030981"/>
            <a:ext cx="74431" cy="2012359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141496" y="3030981"/>
            <a:ext cx="74431" cy="2012359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771395" y="3992913"/>
            <a:ext cx="6975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C00000"/>
                </a:solidFill>
              </a:rPr>
              <a:t>A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553721" y="4017078"/>
            <a:ext cx="6975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C00000"/>
                </a:solidFill>
              </a:rPr>
              <a:t>C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351230" y="3941790"/>
            <a:ext cx="6975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C00000"/>
                </a:solidFill>
              </a:rPr>
              <a:t>C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53065" y="3960620"/>
            <a:ext cx="6975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C00000"/>
                </a:solidFill>
              </a:rPr>
              <a:t>B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368141" y="3960619"/>
            <a:ext cx="7637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C00000"/>
                </a:solidFill>
              </a:rPr>
              <a:t>A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434665" y="3951873"/>
            <a:ext cx="6975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C00000"/>
                </a:solidFill>
              </a:rPr>
              <a:t>B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326973" y="3967889"/>
            <a:ext cx="6975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C00000"/>
                </a:solidFill>
              </a:rPr>
              <a:t>C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529375" y="3971218"/>
            <a:ext cx="6975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C00000"/>
                </a:solidFill>
              </a:rPr>
              <a:t>A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689537" y="3990270"/>
            <a:ext cx="6975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C00000"/>
                </a:solidFill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771478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428875" y="314326"/>
            <a:ext cx="7315200" cy="874901"/>
            <a:chOff x="2428875" y="314326"/>
            <a:chExt cx="7315200" cy="874901"/>
          </a:xfrm>
        </p:grpSpPr>
        <p:sp>
          <p:nvSpPr>
            <p:cNvPr id="3" name="Rectangle 2"/>
            <p:cNvSpPr/>
            <p:nvPr/>
          </p:nvSpPr>
          <p:spPr>
            <a:xfrm>
              <a:off x="2428875" y="314326"/>
              <a:ext cx="7315200" cy="85725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0" b="1" dirty="0">
                  <a:solidFill>
                    <a:srgbClr val="FF0000"/>
                  </a:solidFill>
                </a:rPr>
                <a:t>                     A B C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785406" y="358230"/>
              <a:ext cx="437491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b="1" dirty="0" err="1">
                  <a:solidFill>
                    <a:srgbClr val="00B0F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Quy</a:t>
              </a:r>
              <a:r>
                <a:rPr lang="en-US" sz="4800" b="1" dirty="0">
                  <a:solidFill>
                    <a:srgbClr val="00B0F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800" b="1" dirty="0" err="1">
                  <a:solidFill>
                    <a:srgbClr val="00B0F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tắc</a:t>
              </a:r>
              <a:r>
                <a:rPr lang="en-US" sz="4800" b="1" dirty="0">
                  <a:solidFill>
                    <a:srgbClr val="00B0F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800" b="1" dirty="0" err="1">
                  <a:solidFill>
                    <a:srgbClr val="00B0F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sắp</a:t>
              </a:r>
              <a:r>
                <a:rPr lang="en-US" sz="4800" b="1" dirty="0">
                  <a:solidFill>
                    <a:srgbClr val="00B0F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800" b="1" dirty="0" err="1">
                  <a:solidFill>
                    <a:srgbClr val="00B0F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xếp</a:t>
              </a:r>
              <a:endParaRPr lang="en-US" sz="4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" name="Rectangle: Rounded Corners 5"/>
          <p:cNvSpPr/>
          <p:nvPr/>
        </p:nvSpPr>
        <p:spPr>
          <a:xfrm>
            <a:off x="-7032" y="3733539"/>
            <a:ext cx="11896725" cy="280035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cxnSp>
        <p:nvCxnSpPr>
          <p:cNvPr id="8" name="Straight Connector 7"/>
          <p:cNvCxnSpPr>
            <a:stCxn id="6" idx="1"/>
            <a:endCxn id="6" idx="3"/>
          </p:cNvCxnSpPr>
          <p:nvPr/>
        </p:nvCxnSpPr>
        <p:spPr>
          <a:xfrm>
            <a:off x="-7032" y="5133714"/>
            <a:ext cx="118967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6" idx="1"/>
            <a:endCxn id="6" idx="3"/>
          </p:cNvCxnSpPr>
          <p:nvPr/>
        </p:nvCxnSpPr>
        <p:spPr>
          <a:xfrm>
            <a:off x="-7032" y="5133714"/>
            <a:ext cx="11896725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2616" y="1801864"/>
            <a:ext cx="1025034" cy="102503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8806" y="1514284"/>
            <a:ext cx="1381124" cy="138112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323" y="1388582"/>
            <a:ext cx="1453444" cy="145344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5557" y="3906357"/>
            <a:ext cx="1453444" cy="145344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4897" y="3898401"/>
            <a:ext cx="1453444" cy="145344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0" y="3870197"/>
            <a:ext cx="1453444" cy="145344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7993" y="4255541"/>
            <a:ext cx="1025034" cy="102503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6687" y="4255541"/>
            <a:ext cx="1025034" cy="1025034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3025" y="4255541"/>
            <a:ext cx="1025034" cy="1025034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0176" y="3978677"/>
            <a:ext cx="1381124" cy="1381124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354" y="3942517"/>
            <a:ext cx="1381124" cy="1381124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059" y="3970721"/>
            <a:ext cx="1381124" cy="1381124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597329" y="5075354"/>
            <a:ext cx="6975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C00000"/>
                </a:solidFill>
              </a:rPr>
              <a:t>A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971910" y="5079098"/>
            <a:ext cx="6975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C00000"/>
                </a:solidFill>
              </a:rPr>
              <a:t>B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008079" y="5079097"/>
            <a:ext cx="6975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C00000"/>
                </a:solidFill>
              </a:rPr>
              <a:t>C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8158008" y="5079096"/>
            <a:ext cx="6975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C00000"/>
                </a:solidFill>
              </a:rPr>
              <a:t>A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73011" y="5075356"/>
            <a:ext cx="6975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C00000"/>
                </a:solidFill>
              </a:rPr>
              <a:t>A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668437" y="5056043"/>
            <a:ext cx="6975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C00000"/>
                </a:solidFill>
              </a:rPr>
              <a:t>B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9696960" y="5075357"/>
            <a:ext cx="6975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C00000"/>
                </a:solidFill>
              </a:rPr>
              <a:t>B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0768363" y="5075354"/>
            <a:ext cx="6975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C00000"/>
                </a:solidFill>
              </a:rPr>
              <a:t>C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760615" y="5075359"/>
            <a:ext cx="6975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C00000"/>
                </a:solidFill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173045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1285" y="752149"/>
            <a:ext cx="879439" cy="10696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16910" y="829007"/>
            <a:ext cx="1074752" cy="11164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982" y="832769"/>
            <a:ext cx="1077767" cy="94835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400" y="832769"/>
            <a:ext cx="1077767" cy="94835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926706" y="-131757"/>
            <a:ext cx="6975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C00000"/>
                </a:solidFill>
              </a:rPr>
              <a:t>A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932309" y="-131757"/>
            <a:ext cx="6975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C00000"/>
                </a:solidFill>
              </a:rPr>
              <a:t>B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959184" y="-141282"/>
            <a:ext cx="6975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C00000"/>
                </a:solidFill>
              </a:rPr>
              <a:t>B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036951" y="-131757"/>
            <a:ext cx="6975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C00000"/>
                </a:solidFill>
              </a:rPr>
              <a:t>C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7276" y="2033825"/>
            <a:ext cx="879439" cy="106969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608" y="2044311"/>
            <a:ext cx="879439" cy="106969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79" y="2033825"/>
            <a:ext cx="879439" cy="106969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3384" y="2165650"/>
            <a:ext cx="1077767" cy="94835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878" y="2155164"/>
            <a:ext cx="1077767" cy="94835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515" y="2165650"/>
            <a:ext cx="1077767" cy="94835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541716" y="2136371"/>
            <a:ext cx="1074752" cy="111642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43915" y="2125976"/>
            <a:ext cx="1074752" cy="111642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68372" y="2168178"/>
            <a:ext cx="1074752" cy="111642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2965" y="2160583"/>
            <a:ext cx="1077767" cy="94835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5361" y="2155164"/>
            <a:ext cx="1077767" cy="948354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8369" y="2165650"/>
            <a:ext cx="1077767" cy="948354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149" y="3743727"/>
            <a:ext cx="1077767" cy="948354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042" y="3622388"/>
            <a:ext cx="879439" cy="106969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8541" y="3622387"/>
            <a:ext cx="879439" cy="106969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13628" y="3697510"/>
            <a:ext cx="1074752" cy="1116426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499" y="3697510"/>
            <a:ext cx="1077767" cy="948354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8017" y="3599020"/>
            <a:ext cx="879439" cy="106969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7242" y="3626705"/>
            <a:ext cx="879439" cy="106969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65830" y="3659691"/>
            <a:ext cx="1074752" cy="1116426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8670" y="3629041"/>
            <a:ext cx="1077767" cy="948354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3689" y="3520925"/>
            <a:ext cx="879439" cy="106969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2791" y="3507702"/>
            <a:ext cx="879439" cy="106969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589932" y="3599020"/>
            <a:ext cx="1074752" cy="1116426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120796" y="4425495"/>
            <a:ext cx="6975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C00000"/>
                </a:solidFill>
              </a:rPr>
              <a:t>A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927851" y="4425494"/>
            <a:ext cx="6975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C00000"/>
                </a:solidFill>
              </a:rPr>
              <a:t>B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876763" y="4425493"/>
            <a:ext cx="6975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C00000"/>
                </a:solidFill>
              </a:rPr>
              <a:t>B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2836645" y="4425493"/>
            <a:ext cx="6975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C00000"/>
                </a:solidFill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4064045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41" grpId="0"/>
      <p:bldP spid="42" grpId="0"/>
      <p:bldP spid="43" grpId="0"/>
      <p:bldP spid="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410632" y="344129"/>
            <a:ext cx="262764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6600" b="1" dirty="0">
                <a:solidFill>
                  <a:srgbClr val="FF0000"/>
                </a:solidFill>
              </a:rPr>
              <a:t>AABC</a:t>
            </a:r>
            <a:endParaRPr lang="en-US" sz="66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10632" y="1488948"/>
            <a:ext cx="323838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6600" b="1" dirty="0">
                <a:solidFill>
                  <a:srgbClr val="00B050"/>
                </a:solidFill>
              </a:rPr>
              <a:t>AABCC</a:t>
            </a:r>
            <a:endParaRPr lang="en-US" sz="6600" b="1" dirty="0">
              <a:solidFill>
                <a:srgbClr val="00B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10632" y="2592005"/>
            <a:ext cx="323838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6600" b="1" dirty="0">
                <a:solidFill>
                  <a:srgbClr val="002060"/>
                </a:solidFill>
              </a:rPr>
              <a:t>ABBCC</a:t>
            </a:r>
            <a:endParaRPr lang="en-US" sz="66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89319" y="3695062"/>
            <a:ext cx="323838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6600" b="1" dirty="0">
                <a:solidFill>
                  <a:srgbClr val="00B0F0"/>
                </a:solidFill>
              </a:rPr>
              <a:t>AABBC</a:t>
            </a:r>
            <a:endParaRPr lang="en-US" sz="66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18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7602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147" y="706657"/>
            <a:ext cx="2522140" cy="208570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7135" y="893611"/>
            <a:ext cx="2197727" cy="197336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0531" y="3760586"/>
            <a:ext cx="2342579" cy="166592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4916" y="706657"/>
            <a:ext cx="2790902" cy="197336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0315" y="3333422"/>
            <a:ext cx="4672048" cy="270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93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22" r="2688" b="13226"/>
          <a:stretch/>
        </p:blipFill>
        <p:spPr>
          <a:xfrm>
            <a:off x="0" y="-68826"/>
            <a:ext cx="12192000" cy="700534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322" y="2966884"/>
            <a:ext cx="4631846" cy="463184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674374" y="1012723"/>
            <a:ext cx="670625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6000" b="1" dirty="0">
                <a:solidFill>
                  <a:srgbClr val="FF0000"/>
                </a:solidFill>
                <a:latin typeface="+mj-lt"/>
              </a:rPr>
              <a:t>Trò chơi: Bé tài giỏi</a:t>
            </a:r>
            <a:endParaRPr lang="en-US" sz="6000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94577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</TotalTime>
  <Words>56</Words>
  <Application>Microsoft Office PowerPoint</Application>
  <PresentationFormat>Widescreen</PresentationFormat>
  <Paragraphs>45</Paragraphs>
  <Slides>12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30</cp:revision>
  <dcterms:created xsi:type="dcterms:W3CDTF">2021-12-24T04:40:40Z</dcterms:created>
  <dcterms:modified xsi:type="dcterms:W3CDTF">2021-12-25T04:37:05Z</dcterms:modified>
</cp:coreProperties>
</file>