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2" r:id="rId1"/>
  </p:sldMasterIdLst>
  <p:sldIdLst>
    <p:sldId id="260" r:id="rId2"/>
    <p:sldId id="293" r:id="rId3"/>
    <p:sldId id="294" r:id="rId4"/>
    <p:sldId id="295" r:id="rId5"/>
    <p:sldId id="302" r:id="rId6"/>
    <p:sldId id="298" r:id="rId7"/>
    <p:sldId id="299" r:id="rId8"/>
    <p:sldId id="300" r:id="rId9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0066"/>
    <a:srgbClr val="FF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6F6E-B2FE-4BA6-B21E-010528F5E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000F7-79A8-471F-885A-9227CF665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1612B-9655-48A3-A90D-739A555F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3E9F0-9230-4410-90CF-4D586F90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511DC-B6D1-462C-A756-CA803736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88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1CEE-D601-4AD0-AC91-97BBE1E1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5037A-C6CB-4FC6-A03D-542022573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7B69A-6A76-42AB-A3F0-8C160758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16604-60A2-4F05-91D1-38FFF2FF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5C44-9F46-4670-9257-8D06983B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8ECA5-5CCA-4FC3-B44D-B2C3A6FAA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A32A7-9723-4F43-8466-6C1F436A3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12F69-CD96-4E84-BD7C-87E6BC44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56AD3-E4F7-47F2-87D7-BE3816B0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13174-5C89-48E9-858D-EEF8DB32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7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95CD-7CB7-4E09-BBF7-17E3779A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56CFC-7C40-4D0C-95A6-C16A08C90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6C28-34BE-49A4-8696-203969B0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A228E-2CD0-463B-B820-DB1988E4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DB76D-F59E-4795-A35D-00B9199B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472B-AC8C-45C5-96BA-7A260B8E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2CBBC-9F3A-4EA9-99EE-CFDFF21A2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6759-0C37-4D64-96DC-BC90CA91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9026-DF2E-4322-9E81-CFD0A46B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742DC-2C53-4D67-BC81-DFD357B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58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173E-29C5-4DE0-8C60-41BF94EA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ACF18-3CDC-42B9-B292-50E055E8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3280F-6F5C-4305-B5A9-FE8205F9D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503E9-6450-4529-B161-5E2AC3164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50CD-68C5-44F5-A06A-1ACF7C7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7B2A5-ED4C-4E67-B4BF-10CC40EF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4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0D89-FD3A-467B-BA36-6246248D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99ED5-24D2-461F-86BF-10002257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B9DA8-EDB9-44B9-B714-7358EA3B3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851DC-30E8-4F64-9881-E15EF755B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D5866-C483-4A4D-AC82-64E95A0BC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ED009-00C3-4B9B-B4E0-012BE3AF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90DB53-A546-44EC-B8ED-DC4ED994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EFE500-C54C-49A9-AC82-62BF01FB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44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0B346-BCF4-49A5-9200-3DAF76F8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1C0CB-C090-42E7-BB52-E42A5B97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6D61C-7A74-431C-B061-C48D466A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046BC-4A2A-4EE8-8658-8FC140F2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56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5B931-12A3-4788-870A-8991E605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0135A-3586-45B2-8B8D-86E283AC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610EE-E633-4876-AFD0-95DF5B7F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06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5B87-117F-4CBC-9FE0-8E2FE722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467B-16F1-432A-AE96-FA49AB31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6F45-DB93-48CA-BA6E-0DD754B85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A41DD-3EC6-4188-B186-CCA86DC7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9AD49-A201-4886-BFC6-E4B382DD8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55434-7B93-458B-9611-73B0F00F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31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A648-FC30-40F3-B31C-D0055B7A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1BD41-3D93-4393-983F-B9FE76967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E71EB-98AE-4D1E-AB84-C41F4E39E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649B1-6319-4BE7-8A2B-416EC06A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0FACB-1817-47FA-A401-37B9403B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2850E-C797-4920-9B5C-B4B0D827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89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AC511-CD8D-4007-881C-C3677843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2583-33F1-4D2D-9C90-F59424C4E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221C-6A65-4911-B2CB-294A57796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17B9-8295-407A-BE9C-A13E442E38B8}" type="datetimeFigureOut">
              <a:rPr lang="vi-VN" smtClean="0"/>
              <a:t>15/02/2022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D35D3-B5F7-4C75-A222-257FAEFFC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CF5D-850D-4205-85EB-D7121962E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90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3.jpe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3" Type="http://schemas.openxmlformats.org/officeDocument/2006/relationships/image" Target="../media/image12.png"/><Relationship Id="rId7" Type="http://schemas.openxmlformats.org/officeDocument/2006/relationships/image" Target="../media/image24.svg"/><Relationship Id="rId12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5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5.svg"/><Relationship Id="rId4" Type="http://schemas.microsoft.com/office/2007/relationships/hdphoto" Target="../media/hdphoto3.wdp"/><Relationship Id="rId9" Type="http://schemas.openxmlformats.org/officeDocument/2006/relationships/image" Target="../media/image22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svg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9" Type="http://schemas.openxmlformats.org/officeDocument/2006/relationships/image" Target="../media/image45.png"/><Relationship Id="rId21" Type="http://schemas.openxmlformats.org/officeDocument/2006/relationships/image" Target="../media/image77.svg"/><Relationship Id="rId34" Type="http://schemas.openxmlformats.org/officeDocument/2006/relationships/image" Target="../media/image42.png"/><Relationship Id="rId42" Type="http://schemas.openxmlformats.org/officeDocument/2006/relationships/image" Target="../media/image47.png"/><Relationship Id="rId47" Type="http://schemas.openxmlformats.org/officeDocument/2006/relationships/image" Target="../media/image103.svg"/><Relationship Id="rId7" Type="http://schemas.openxmlformats.org/officeDocument/2006/relationships/image" Target="../media/image63.svg"/><Relationship Id="rId2" Type="http://schemas.openxmlformats.org/officeDocument/2006/relationships/image" Target="../media/image25.jpeg"/><Relationship Id="rId16" Type="http://schemas.openxmlformats.org/officeDocument/2006/relationships/image" Target="../media/image33.png"/><Relationship Id="rId29" Type="http://schemas.openxmlformats.org/officeDocument/2006/relationships/image" Target="../media/image85.svg"/><Relationship Id="rId11" Type="http://schemas.openxmlformats.org/officeDocument/2006/relationships/image" Target="../media/image67.svg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37" Type="http://schemas.openxmlformats.org/officeDocument/2006/relationships/image" Target="../media/image44.png"/><Relationship Id="rId40" Type="http://schemas.openxmlformats.org/officeDocument/2006/relationships/image" Target="../media/image46.png"/><Relationship Id="rId45" Type="http://schemas.openxmlformats.org/officeDocument/2006/relationships/image" Target="../media/image101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23" Type="http://schemas.openxmlformats.org/officeDocument/2006/relationships/image" Target="../media/image79.svg"/><Relationship Id="rId28" Type="http://schemas.openxmlformats.org/officeDocument/2006/relationships/image" Target="../media/image39.png"/><Relationship Id="rId36" Type="http://schemas.openxmlformats.org/officeDocument/2006/relationships/image" Target="../media/image43.png"/><Relationship Id="rId49" Type="http://schemas.openxmlformats.org/officeDocument/2006/relationships/image" Target="../media/image105.svg"/><Relationship Id="rId10" Type="http://schemas.openxmlformats.org/officeDocument/2006/relationships/image" Target="../media/image30.png"/><Relationship Id="rId19" Type="http://schemas.openxmlformats.org/officeDocument/2006/relationships/image" Target="../media/image75.svg"/><Relationship Id="rId31" Type="http://schemas.openxmlformats.org/officeDocument/2006/relationships/image" Target="../media/image87.svg"/><Relationship Id="rId44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65.svg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image" Target="../media/image83.svg"/><Relationship Id="rId30" Type="http://schemas.openxmlformats.org/officeDocument/2006/relationships/image" Target="../media/image40.png"/><Relationship Id="rId35" Type="http://schemas.openxmlformats.org/officeDocument/2006/relationships/image" Target="../media/image91.svg"/><Relationship Id="rId43" Type="http://schemas.openxmlformats.org/officeDocument/2006/relationships/image" Target="../media/image99.svg"/><Relationship Id="rId48" Type="http://schemas.openxmlformats.org/officeDocument/2006/relationships/image" Target="../media/image50.png"/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33" Type="http://schemas.openxmlformats.org/officeDocument/2006/relationships/image" Target="../media/image89.svg"/><Relationship Id="rId38" Type="http://schemas.openxmlformats.org/officeDocument/2006/relationships/image" Target="../media/image94.svg"/><Relationship Id="rId46" Type="http://schemas.openxmlformats.org/officeDocument/2006/relationships/image" Target="../media/image49.png"/><Relationship Id="rId20" Type="http://schemas.openxmlformats.org/officeDocument/2006/relationships/image" Target="../media/image35.png"/><Relationship Id="rId41" Type="http://schemas.openxmlformats.org/officeDocument/2006/relationships/image" Target="../media/image9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9.png"/><Relationship Id="rId18" Type="http://schemas.microsoft.com/office/2007/relationships/hdphoto" Target="../media/hdphoto11.wdp"/><Relationship Id="rId3" Type="http://schemas.openxmlformats.org/officeDocument/2006/relationships/image" Target="../media/image53.png"/><Relationship Id="rId21" Type="http://schemas.microsoft.com/office/2007/relationships/hdphoto" Target="../media/hdphoto12.wdp"/><Relationship Id="rId7" Type="http://schemas.openxmlformats.org/officeDocument/2006/relationships/image" Target="../media/image56.png"/><Relationship Id="rId12" Type="http://schemas.microsoft.com/office/2007/relationships/hdphoto" Target="../media/hdphoto8.wdp"/><Relationship Id="rId17" Type="http://schemas.openxmlformats.org/officeDocument/2006/relationships/image" Target="../media/image61.png"/><Relationship Id="rId25" Type="http://schemas.microsoft.com/office/2007/relationships/hdphoto" Target="../media/hdphoto14.wdp"/><Relationship Id="rId2" Type="http://schemas.openxmlformats.org/officeDocument/2006/relationships/image" Target="../media/image52.jpeg"/><Relationship Id="rId16" Type="http://schemas.microsoft.com/office/2007/relationships/hdphoto" Target="../media/hdphoto10.wdp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24" Type="http://schemas.openxmlformats.org/officeDocument/2006/relationships/image" Target="../media/image64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microsoft.com/office/2007/relationships/hdphoto" Target="../media/hdphoto13.wdp"/><Relationship Id="rId10" Type="http://schemas.microsoft.com/office/2007/relationships/hdphoto" Target="../media/hdphoto7.wdp"/><Relationship Id="rId19" Type="http://schemas.openxmlformats.org/officeDocument/2006/relationships/image" Target="../media/image1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9.wdp"/><Relationship Id="rId2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3B82B-0294-4854-9701-860ED8457B62}"/>
              </a:ext>
            </a:extLst>
          </p:cNvPr>
          <p:cNvSpPr txBox="1"/>
          <p:nvPr/>
        </p:nvSpPr>
        <p:spPr>
          <a:xfrm>
            <a:off x="4067599" y="2639231"/>
            <a:ext cx="53062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36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192EE-71BD-4A38-B9EF-3082DCDEEB6A}"/>
              </a:ext>
            </a:extLst>
          </p:cNvPr>
          <p:cNvSpPr txBox="1"/>
          <p:nvPr/>
        </p:nvSpPr>
        <p:spPr>
          <a:xfrm>
            <a:off x="4996679" y="6257530"/>
            <a:ext cx="3967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học: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2021 - 2022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B2BCC-5315-4E8F-AF8D-5464CBE6745C}"/>
              </a:ext>
            </a:extLst>
          </p:cNvPr>
          <p:cNvSpPr txBox="1"/>
          <p:nvPr/>
        </p:nvSpPr>
        <p:spPr>
          <a:xfrm>
            <a:off x="6630111" y="211676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0D62F-5F21-4232-9EC5-BC289A6DC438}"/>
              </a:ext>
            </a:extLst>
          </p:cNvPr>
          <p:cNvSpPr txBox="1"/>
          <p:nvPr/>
        </p:nvSpPr>
        <p:spPr>
          <a:xfrm>
            <a:off x="3661378" y="1556016"/>
            <a:ext cx="6638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 TRIỂN NHẬN THỨC</a:t>
            </a:r>
            <a:endParaRPr lang="vi-VN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593C1-9180-4899-8866-7086DAA2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58" y="2994058"/>
            <a:ext cx="2117558" cy="19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000">
        <p14:doors dir="ver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4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F21E5-2B8E-4E53-B524-23546170A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252" y="1352949"/>
            <a:ext cx="6239496" cy="415210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26F2D30-8F69-4C94-B365-EDF0AB4FC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589" y="1582393"/>
            <a:ext cx="2460312" cy="148929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9ED51F1-B944-4641-B16B-1E8BAD745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010" y="0"/>
            <a:ext cx="2227401" cy="205761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126D36B-DCA5-433F-83F1-E6D5CC878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57600">
            <a:off x="252416" y="3649150"/>
            <a:ext cx="1518419" cy="327502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64F35F9-583D-4E7E-BB38-7ABFE4F639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53714" y="5451981"/>
            <a:ext cx="2163831" cy="119250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7091C96-0C9C-441F-A674-04D2133FE8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29917" y="-155168"/>
            <a:ext cx="1991506" cy="221278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E16E652-7B29-42E9-B8D9-A3126D67C5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30716">
            <a:off x="5286866" y="5563202"/>
            <a:ext cx="1271813" cy="12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22501F-BFF1-411C-A1F8-271A021F9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" b="99331" l="4778" r="94000">
                        <a14:foregroundMark x1="46333" y1="4819" x2="55333" y2="8701"/>
                        <a14:foregroundMark x1="49333" y1="937" x2="49333" y2="937"/>
                        <a14:foregroundMark x1="51556" y1="89290" x2="59222" y2="93173"/>
                        <a14:foregroundMark x1="59222" y1="93173" x2="60111" y2="94110"/>
                        <a14:foregroundMark x1="53556" y1="99331" x2="60111" y2="98394"/>
                        <a14:foregroundMark x1="90111" y1="46051" x2="94000" y2="43641"/>
                        <a14:foregroundMark x1="4778" y1="49799" x2="10667" y2="48862"/>
                        <a14:foregroundMark x1="10667" y1="48862" x2="10667" y2="48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862" y="850232"/>
            <a:ext cx="7238276" cy="6007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ED70F-B9CC-4553-B13E-AD29E4077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026" y="2588388"/>
            <a:ext cx="1268901" cy="1004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71E17-99BA-46E6-B863-C70DD0E82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0690">
            <a:off x="10023050" y="5097985"/>
            <a:ext cx="1821324" cy="1524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9AE0B-8D16-4B62-8F0E-1D80561C46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46633">
            <a:off x="9938613" y="196977"/>
            <a:ext cx="1788985" cy="178248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01608B9-FCC2-46B7-AC3C-5415ED340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676" y="0"/>
            <a:ext cx="2548191" cy="140432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D087B9C-7993-4A13-9ADC-AB791CB011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740" y="5116845"/>
            <a:ext cx="1256155" cy="1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4A217E-3E28-4BFB-B83D-2A7372B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778" l="9778" r="89778">
                        <a14:foregroundMark x1="41778" y1="6667" x2="51556" y2="8000"/>
                        <a14:foregroundMark x1="51556" y1="8000" x2="52444" y2="8444"/>
                        <a14:foregroundMark x1="46222" y1="3556" x2="49778" y2="3556"/>
                        <a14:foregroundMark x1="67556" y1="49778" x2="74667" y2="48444"/>
                        <a14:foregroundMark x1="66222" y1="49333" x2="69778" y2="48000"/>
                        <a14:foregroundMark x1="40889" y1="59556" x2="45778" y2="62222"/>
                        <a14:foregroundMark x1="40000" y1="97778" x2="43111" y2="89778"/>
                        <a14:foregroundMark x1="52444" y1="91111" x2="59111" y2="94222"/>
                        <a14:foregroundMark x1="37333" y1="96000" x2="39556" y2="94222"/>
                        <a14:foregroundMark x1="37333" y1="45333" x2="38667" y2="41333"/>
                      </a14:backgroundRemoval>
                    </a14:imgEffect>
                  </a14:imgLayer>
                </a14:imgProps>
              </a:ext>
            </a:extLst>
          </a:blip>
          <a:srcRect l="31605" r="20078"/>
          <a:stretch/>
        </p:blipFill>
        <p:spPr>
          <a:xfrm>
            <a:off x="4539567" y="962526"/>
            <a:ext cx="2893052" cy="5987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53BAB-180A-465A-8CBC-FC94C57AF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2" b="89868" l="901" r="98649">
                        <a14:foregroundMark x1="89640" y1="48458" x2="94595" y2="63436"/>
                        <a14:foregroundMark x1="94595" y1="63436" x2="95495" y2="65198"/>
                        <a14:foregroundMark x1="7207" y1="74890" x2="14414" y2="72247"/>
                        <a14:foregroundMark x1="901" y1="77093" x2="901" y2="77093"/>
                        <a14:foregroundMark x1="98649" y1="59031" x2="98649" y2="59031"/>
                      </a14:backgroundRemoval>
                    </a14:imgEffect>
                  </a14:imgLayer>
                </a14:imgProps>
              </a:ext>
            </a:extLst>
          </a:blip>
          <a:srcRect t="15676" b="15740"/>
          <a:stretch/>
        </p:blipFill>
        <p:spPr>
          <a:xfrm flipH="1">
            <a:off x="4698242" y="735735"/>
            <a:ext cx="1991316" cy="139647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297658E-30AC-4E02-86BE-DCE2DEC203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42" y="76814"/>
            <a:ext cx="2513030" cy="177142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6854CB9-8901-4E1A-A5AD-39A0054D51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25020" y="76814"/>
            <a:ext cx="3066980" cy="31237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ECED71E-BA5C-4BD0-B686-6F78A7B506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82780">
            <a:off x="10445822" y="5298636"/>
            <a:ext cx="1387943" cy="137532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C748A0F-1322-427D-9F0F-F5454DACFC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46507">
            <a:off x="127691" y="5383504"/>
            <a:ext cx="1750856" cy="11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D64B4-6A9C-418B-8FE8-CC22B78E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5725"/>
            <a:ext cx="12192000" cy="2962275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BAAE9D06-B4B3-4F7B-AB8C-F199E888A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17614" y="2530074"/>
            <a:ext cx="1330198" cy="19454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04B2019-2D0F-4118-AC89-D9685FD07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2613" y="1808670"/>
            <a:ext cx="675447" cy="2087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A97BB-5539-4ABB-89AC-EDAB1BCDF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68905" y="668739"/>
            <a:ext cx="1730598" cy="174008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3545982-240C-4D0C-A8E3-41A0B8F938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20837" y="1269242"/>
            <a:ext cx="701305" cy="55227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01FA130-2638-42B7-B890-A1CA730F24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68493" y="2580114"/>
            <a:ext cx="4735773" cy="190291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E743332-AFCA-48A9-B656-1B78F939E3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38555" y="3531573"/>
            <a:ext cx="2395647" cy="180721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CACB3CF-C20B-4A57-B0C3-0D43BA6080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83000" y="2775047"/>
            <a:ext cx="1351202" cy="1170479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3538287-D073-4A3C-BA51-C7ECD8A1720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738488" y="3543367"/>
            <a:ext cx="969208" cy="151438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E5B7BA4-F8F0-4ED1-ABBF-E6F074A13C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426890" y="4845195"/>
            <a:ext cx="1765110" cy="98718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4C8290C-1E84-42F1-B829-9A40755BD9B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659056" y="346474"/>
            <a:ext cx="644530" cy="6445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E54FDD5-FD2A-48BB-B7BB-438105A90BE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62993" y="1424039"/>
            <a:ext cx="2024418" cy="251338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0DF7DAD-AAEF-4AE3-B59E-7DA089D87A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399913" y="3191010"/>
            <a:ext cx="928784" cy="7047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999F72A-4796-4E5A-8D9C-A2CF5B413D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621984" y="1849725"/>
            <a:ext cx="1215832" cy="22948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2AAA749-399E-4663-B21D-88EDE44D9CE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958182" y="1964469"/>
            <a:ext cx="1093171" cy="190116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5A796AE-E182-49FA-8300-BB2ED6B7B20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906592" y="4865892"/>
            <a:ext cx="906895" cy="68924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5093358-3650-4574-954B-7929E8294D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678647" y="3383200"/>
            <a:ext cx="981358" cy="115453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B4AA079F-CD35-4E59-9F96-6C517258FD77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3553815" y="1114965"/>
            <a:ext cx="675448" cy="796401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54A3D7B-2A6D-4B54-8A7B-ECCAD88F47A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304532" y="2408827"/>
            <a:ext cx="801869" cy="96294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264951A-7200-4387-A3A0-79D2F302B53A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29946" y="3899867"/>
            <a:ext cx="1680938" cy="2981708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FF7C0A1-423D-4315-B3A2-71777FC7A5C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9205269" y="3337301"/>
            <a:ext cx="2982162" cy="1323334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BD6C18FC-1374-4FD0-A06B-0D2DB0C5750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1172546" y="2775047"/>
            <a:ext cx="803220" cy="562254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1810E4E2-A9F0-4ADC-84ED-FBE6018FFB35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0906592" y="2856568"/>
            <a:ext cx="229459" cy="496860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DC6BB4C-1D9A-4684-9037-FBE4C0777B41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4382423" y="1312218"/>
            <a:ext cx="406155" cy="607335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7E584604-EF2A-4F91-BD2B-0334B64826DD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5160352" y="-12980"/>
            <a:ext cx="1209333" cy="12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59E9E2-7D82-41A4-857C-F01373C00A83}"/>
              </a:ext>
            </a:extLst>
          </p:cNvPr>
          <p:cNvSpPr txBox="1"/>
          <p:nvPr/>
        </p:nvSpPr>
        <p:spPr>
          <a:xfrm>
            <a:off x="2391299" y="2875002"/>
            <a:ext cx="7409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siêu thị</a:t>
            </a:r>
            <a:endParaRPr lang="vi-VN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9CC7573-943E-4953-9F4F-B0F01AF5E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889" y="4023549"/>
            <a:ext cx="4017612" cy="3164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EB56CB-D118-4741-A335-305AE99F1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127" y="4041838"/>
            <a:ext cx="4017612" cy="314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98314-2965-42CE-BCA4-5C6314C70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875" y1="16129" x2="60517" y2="16129"/>
                        <a14:foregroundMark x1="43911" y1="15054" x2="48339" y2="16129"/>
                        <a14:foregroundMark x1="37269" y1="15591" x2="45387" y2="14516"/>
                        <a14:foregroundMark x1="41328" y1="14516" x2="50554" y2="13978"/>
                        <a14:foregroundMark x1="50554" y1="13978" x2="57934" y2="139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250" y="-184542"/>
            <a:ext cx="2321494" cy="1593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5AC74-D1AD-4A16-BBCD-66164288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335" y="14552"/>
            <a:ext cx="2124326" cy="228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4DF7C-0510-4913-9304-5CD118BA7F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89" r="91111">
                        <a14:foregroundMark x1="8889" y1="39556" x2="8889" y2="39556"/>
                        <a14:foregroundMark x1="91111" y1="34667" x2="91111" y2="34667"/>
                        <a14:foregroundMark x1="91111" y1="34667" x2="91111" y2="34667"/>
                      </a14:backgroundRemoval>
                    </a14:imgEffect>
                  </a14:imgLayer>
                </a14:imgProps>
              </a:ext>
            </a:extLst>
          </a:blip>
          <a:srcRect t="27337" b="16962"/>
          <a:stretch/>
        </p:blipFill>
        <p:spPr>
          <a:xfrm>
            <a:off x="2798670" y="2269891"/>
            <a:ext cx="2677083" cy="1491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B5E93-9C5B-4318-BB37-6A84DF39A4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000" r="95636">
                        <a14:foregroundMark x1="7091" y1="45455" x2="7091" y2="45455"/>
                        <a14:foregroundMark x1="4000" y1="47636" x2="4000" y2="47636"/>
                        <a14:foregroundMark x1="91636" y1="44909" x2="91636" y2="44909"/>
                        <a14:foregroundMark x1="95636" y1="44182" x2="95636" y2="44182"/>
                        <a14:foregroundMark x1="48182" y1="20000" x2="48182" y2="20000"/>
                      </a14:backgroundRemoval>
                    </a14:imgEffect>
                  </a14:imgLayer>
                </a14:imgProps>
              </a:ext>
            </a:extLst>
          </a:blip>
          <a:srcRect t="15473" b="18689"/>
          <a:stretch/>
        </p:blipFill>
        <p:spPr>
          <a:xfrm>
            <a:off x="9248374" y="-72564"/>
            <a:ext cx="2170983" cy="1429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377D4A-596A-4499-8649-96088710C4D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00" r="95273">
                        <a14:foregroundMark x1="4000" y1="48909" x2="4000" y2="48909"/>
                        <a14:foregroundMark x1="95273" y1="47636" x2="95273" y2="47636"/>
                        <a14:foregroundMark x1="79455" y1="50000" x2="79455" y2="50000"/>
                      </a14:backgroundRemoval>
                    </a14:imgEffect>
                  </a14:imgLayer>
                </a14:imgProps>
              </a:ext>
            </a:extLst>
          </a:blip>
          <a:srcRect t="18842" b="16852"/>
          <a:stretch/>
        </p:blipFill>
        <p:spPr>
          <a:xfrm>
            <a:off x="8265858" y="2811497"/>
            <a:ext cx="2127075" cy="1367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98AF6-9285-4BE3-A78B-514F1807A0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7000" r="90000">
                        <a14:foregroundMark x1="7000" y1="67250" x2="7000" y2="67250"/>
                        <a14:foregroundMark x1="90000" y1="24000" x2="90000" y2="24000"/>
                      </a14:backgroundRemoval>
                    </a14:imgEffect>
                  </a14:imgLayer>
                </a14:imgProps>
              </a:ext>
            </a:extLst>
          </a:blip>
          <a:srcRect t="11776" b="16421"/>
          <a:stretch/>
        </p:blipFill>
        <p:spPr>
          <a:xfrm>
            <a:off x="3600248" y="468947"/>
            <a:ext cx="1390298" cy="998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250C7-1EA5-4B07-85EA-2C5BE655CA4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89778" l="8000" r="92444">
                        <a14:foregroundMark x1="8000" y1="51111" x2="8000" y2="51111"/>
                        <a14:foregroundMark x1="92444" y1="46222" x2="92444" y2="46222"/>
                        <a14:foregroundMark x1="84000" y1="43111" x2="84000" y2="43111"/>
                      </a14:backgroundRemoval>
                    </a14:imgEffect>
                  </a14:imgLayer>
                </a14:imgProps>
              </a:ext>
            </a:extLst>
          </a:blip>
          <a:srcRect t="38324" b="40402"/>
          <a:stretch/>
        </p:blipFill>
        <p:spPr>
          <a:xfrm>
            <a:off x="5475753" y="3348325"/>
            <a:ext cx="2369164" cy="504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D2B7F-12BB-400F-B121-CD9390C805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7750" y="765881"/>
            <a:ext cx="1006303" cy="796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CE9C63-4F82-487E-ABE8-5A210FDB8FA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89778" l="1778" r="98222">
                        <a14:foregroundMark x1="8444" y1="40000" x2="8444" y2="40000"/>
                        <a14:foregroundMark x1="1778" y1="43556" x2="1778" y2="43556"/>
                        <a14:foregroundMark x1="46222" y1="37333" x2="50222" y2="37333"/>
                        <a14:foregroundMark x1="98222" y1="44000" x2="98222" y2="44000"/>
                      </a14:backgroundRemoval>
                    </a14:imgEffect>
                  </a14:imgLayer>
                </a14:imgProps>
              </a:ext>
            </a:extLst>
          </a:blip>
          <a:srcRect t="17862" b="8210"/>
          <a:stretch/>
        </p:blipFill>
        <p:spPr>
          <a:xfrm>
            <a:off x="166745" y="2269891"/>
            <a:ext cx="1850221" cy="1367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CA1B10-6826-431D-B615-38003ACDF85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1091" y1="24909" x2="60364" y2="29636"/>
                      </a14:backgroundRemoval>
                    </a14:imgEffect>
                  </a14:imgLayer>
                </a14:imgProps>
              </a:ext>
            </a:extLst>
          </a:blip>
          <a:srcRect l="20909" t="16699" r="24062" b="18077"/>
          <a:stretch/>
        </p:blipFill>
        <p:spPr>
          <a:xfrm>
            <a:off x="10813874" y="2349630"/>
            <a:ext cx="1190794" cy="1411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595CFB-F05F-42C5-A85E-2C2061341C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415" b="93049" l="10000" r="90000">
                        <a14:foregroundMark x1="29390" y1="10488" x2="68049" y2="25000"/>
                        <a14:foregroundMark x1="43415" y1="90000" x2="48415" y2="90000"/>
                        <a14:foregroundMark x1="49512" y1="93049" x2="49512" y2="93049"/>
                        <a14:foregroundMark x1="46951" y1="8415" x2="52073" y2="9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446" y="892323"/>
            <a:ext cx="1341524" cy="13415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F6659D-C93C-4AA2-87E8-00FD2C40C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1800" y="326740"/>
            <a:ext cx="2124326" cy="22809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19D05-914B-4497-AB02-CB3315E09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89" r="91111">
                        <a14:foregroundMark x1="8889" y1="39556" x2="8889" y2="39556"/>
                        <a14:foregroundMark x1="91111" y1="34667" x2="91111" y2="34667"/>
                        <a14:foregroundMark x1="91111" y1="34667" x2="91111" y2="34667"/>
                      </a14:backgroundRemoval>
                    </a14:imgEffect>
                  </a14:imgLayer>
                </a14:imgProps>
              </a:ext>
            </a:extLst>
          </a:blip>
          <a:srcRect t="27337" b="16962"/>
          <a:stretch/>
        </p:blipFill>
        <p:spPr>
          <a:xfrm>
            <a:off x="3761804" y="2125120"/>
            <a:ext cx="2677083" cy="14911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8166B0-D6DC-48E5-9824-D6F53221C60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00" r="95273">
                        <a14:foregroundMark x1="4000" y1="48909" x2="4000" y2="48909"/>
                        <a14:foregroundMark x1="95273" y1="47636" x2="95273" y2="47636"/>
                        <a14:foregroundMark x1="79455" y1="50000" x2="79455" y2="50000"/>
                      </a14:backgroundRemoval>
                    </a14:imgEffect>
                  </a14:imgLayer>
                </a14:imgProps>
              </a:ext>
            </a:extLst>
          </a:blip>
          <a:srcRect t="18842" b="16852"/>
          <a:stretch/>
        </p:blipFill>
        <p:spPr>
          <a:xfrm>
            <a:off x="8952665" y="2744010"/>
            <a:ext cx="2127075" cy="13678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3C726E-75A1-4FE9-8DE0-AB2C2C50CC8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7000" r="90000">
                        <a14:foregroundMark x1="7000" y1="67250" x2="7000" y2="67250"/>
                        <a14:foregroundMark x1="90000" y1="24000" x2="90000" y2="24000"/>
                      </a14:backgroundRemoval>
                    </a14:imgEffect>
                  </a14:imgLayer>
                </a14:imgProps>
              </a:ext>
            </a:extLst>
          </a:blip>
          <a:srcRect t="11776" b="16421"/>
          <a:stretch/>
        </p:blipFill>
        <p:spPr>
          <a:xfrm>
            <a:off x="4227987" y="523575"/>
            <a:ext cx="1390298" cy="998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CBC94B-2058-4069-8727-9375EDF91A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415" b="93049" l="10000" r="90000">
                        <a14:foregroundMark x1="29390" y1="10488" x2="68049" y2="25000"/>
                        <a14:foregroundMark x1="43415" y1="90000" x2="48415" y2="90000"/>
                        <a14:foregroundMark x1="49512" y1="93049" x2="49512" y2="93049"/>
                        <a14:foregroundMark x1="46951" y1="8415" x2="52073" y2="9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555" y="928367"/>
            <a:ext cx="1341524" cy="13415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16281F-BCFE-4C2C-9DFC-592ECE026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875" y1="16129" x2="60517" y2="16129"/>
                        <a14:foregroundMark x1="43911" y1="15054" x2="48339" y2="16129"/>
                        <a14:foregroundMark x1="37269" y1="15591" x2="45387" y2="14516"/>
                        <a14:foregroundMark x1="41328" y1="14516" x2="50554" y2="13978"/>
                        <a14:foregroundMark x1="50554" y1="13978" x2="57934" y2="139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0155" y="612133"/>
            <a:ext cx="2321494" cy="15933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786042-F513-4A85-8185-A857BA3582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000" r="95636">
                        <a14:foregroundMark x1="7091" y1="45455" x2="7091" y2="45455"/>
                        <a14:foregroundMark x1="4000" y1="47636" x2="4000" y2="47636"/>
                        <a14:foregroundMark x1="91636" y1="44909" x2="91636" y2="44909"/>
                        <a14:foregroundMark x1="95636" y1="44182" x2="95636" y2="44182"/>
                        <a14:foregroundMark x1="48182" y1="20000" x2="48182" y2="20000"/>
                      </a14:backgroundRemoval>
                    </a14:imgEffect>
                  </a14:imgLayer>
                </a14:imgProps>
              </a:ext>
            </a:extLst>
          </a:blip>
          <a:srcRect t="15473" b="18689"/>
          <a:stretch/>
        </p:blipFill>
        <p:spPr>
          <a:xfrm>
            <a:off x="10021017" y="478095"/>
            <a:ext cx="2170983" cy="14293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2CD76F-06D6-415D-875B-7D73573838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89778" l="8000" r="92444">
                        <a14:foregroundMark x1="8000" y1="51111" x2="8000" y2="51111"/>
                        <a14:foregroundMark x1="92444" y1="46222" x2="92444" y2="46222"/>
                        <a14:foregroundMark x1="84000" y1="43111" x2="84000" y2="43111"/>
                      </a14:backgroundRemoval>
                    </a14:imgEffect>
                  </a14:imgLayer>
                </a14:imgProps>
              </a:ext>
            </a:extLst>
          </a:blip>
          <a:srcRect t="38324" b="40402"/>
          <a:stretch/>
        </p:blipFill>
        <p:spPr>
          <a:xfrm>
            <a:off x="4788946" y="3757469"/>
            <a:ext cx="2369164" cy="5040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AC5AE9-5481-423C-AF77-0D1317EA4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8482" y="1366627"/>
            <a:ext cx="1006303" cy="7963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95E3A-F324-42CA-8DAD-B5CE3ED67AA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89778" l="1778" r="98222">
                        <a14:foregroundMark x1="8444" y1="40000" x2="8444" y2="40000"/>
                        <a14:foregroundMark x1="1778" y1="43556" x2="1778" y2="43556"/>
                        <a14:foregroundMark x1="46222" y1="37333" x2="50222" y2="37333"/>
                        <a14:foregroundMark x1="98222" y1="44000" x2="98222" y2="44000"/>
                      </a14:backgroundRemoval>
                    </a14:imgEffect>
                  </a14:imgLayer>
                </a14:imgProps>
              </a:ext>
            </a:extLst>
          </a:blip>
          <a:srcRect t="17862" b="8210"/>
          <a:stretch/>
        </p:blipFill>
        <p:spPr>
          <a:xfrm>
            <a:off x="1171147" y="2586125"/>
            <a:ext cx="1850221" cy="13678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1683F8-6796-4476-9B73-8823ED94720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1091" y1="24909" x2="60364" y2="29636"/>
                      </a14:backgroundRemoval>
                    </a14:imgEffect>
                  </a14:imgLayer>
                </a14:imgProps>
              </a:ext>
            </a:extLst>
          </a:blip>
          <a:srcRect l="20909" t="16699" r="24062" b="18077"/>
          <a:stretch/>
        </p:blipFill>
        <p:spPr>
          <a:xfrm>
            <a:off x="11098407" y="2838480"/>
            <a:ext cx="1190794" cy="14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01341 0.530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0.63698 0.517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3151 0.631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42669 0.6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4319 0.5474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4349 0.507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56523 0.2509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8243 0.250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19492 0.3136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43411 0.3604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26F9E6-015C-4188-8537-E7503D171AB2}"/>
              </a:ext>
            </a:extLst>
          </p:cNvPr>
          <p:cNvSpPr txBox="1"/>
          <p:nvPr/>
        </p:nvSpPr>
        <p:spPr>
          <a:xfrm>
            <a:off x="3442068" y="1566952"/>
            <a:ext cx="53078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vi-VN" sz="115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3444</TotalTime>
  <Words>33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208</cp:revision>
  <dcterms:created xsi:type="dcterms:W3CDTF">2021-10-03T03:07:54Z</dcterms:created>
  <dcterms:modified xsi:type="dcterms:W3CDTF">2022-02-15T14:05:08Z</dcterms:modified>
</cp:coreProperties>
</file>