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8" r:id="rId3"/>
    <p:sldId id="259" r:id="rId4"/>
    <p:sldId id="262" r:id="rId5"/>
    <p:sldId id="263" r:id="rId6"/>
    <p:sldId id="265" r:id="rId7"/>
    <p:sldId id="267" r:id="rId8"/>
    <p:sldId id="268" r:id="rId9"/>
    <p:sldId id="269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113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0EDD0-E700-4929-8527-3E3F7FD82313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85D25-128C-41E6-A99E-78476A2B9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824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D983-EA6C-4385-8C33-ACB1B610AB37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D8A85-72B0-4C20-90A2-F2FD9BE9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32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D983-EA6C-4385-8C33-ACB1B610AB37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D8A85-72B0-4C20-90A2-F2FD9BE9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869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D983-EA6C-4385-8C33-ACB1B610AB37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D8A85-72B0-4C20-90A2-F2FD9BE9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466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D983-EA6C-4385-8C33-ACB1B610AB37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D8A85-72B0-4C20-90A2-F2FD9BE9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3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D983-EA6C-4385-8C33-ACB1B610AB37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D8A85-72B0-4C20-90A2-F2FD9BE9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10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D983-EA6C-4385-8C33-ACB1B610AB37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D8A85-72B0-4C20-90A2-F2FD9BE9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026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D983-EA6C-4385-8C33-ACB1B610AB37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D8A85-72B0-4C20-90A2-F2FD9BE9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57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D983-EA6C-4385-8C33-ACB1B610AB37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D8A85-72B0-4C20-90A2-F2FD9BE9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3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D983-EA6C-4385-8C33-ACB1B610AB37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D8A85-72B0-4C20-90A2-F2FD9BE9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137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D983-EA6C-4385-8C33-ACB1B610AB37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D8A85-72B0-4C20-90A2-F2FD9BE9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98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D983-EA6C-4385-8C33-ACB1B610AB37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D8A85-72B0-4C20-90A2-F2FD9BE9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393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ED983-EA6C-4385-8C33-ACB1B610AB37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D8A85-72B0-4C20-90A2-F2FD9BE9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4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b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NON HOA SỮA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endParaRPr lang="en-US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tuổi:Nhà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(24 – 36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dạy:Nguyễn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Loan</a:t>
            </a:r>
            <a:endParaRPr lang="en-US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66800" y="2502187"/>
            <a:ext cx="6858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LĨNH VỰC PHÁT TRIỂN </a:t>
            </a:r>
            <a:r>
              <a:rPr lang="en-US" sz="3600" b="1" cap="none" spc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NGÔN</a:t>
            </a:r>
            <a:r>
              <a:rPr lang="en-US" sz="3200" b="1" cap="none" spc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NGỮ</a:t>
            </a:r>
            <a:endParaRPr lang="en-US" sz="3200" b="1" cap="none" spc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4966" y="6408414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Năm học :2021-2022</a:t>
            </a:r>
            <a:endParaRPr lang="en-US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35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81200" y="1066800"/>
            <a:ext cx="518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spc="5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HĐ1</a:t>
            </a:r>
            <a:r>
              <a:rPr lang="en-US" sz="3600" b="1" spc="5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Ổn định tổ chức-gây hứng thú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33600" y="3377945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 và trẻ hát bài: “Chú bộ đội”</a:t>
            </a:r>
            <a:endParaRPr lang="en-US" sz="28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3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ú Bộ Đội - Nhạc Thiếu Nhi Có Lời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6377.9856" end="89556.2176"/>
                </p14:media>
              </p:ext>
            </p:extLst>
          </p:nvPr>
        </p:nvPicPr>
        <p:blipFill rotWithShape="1">
          <a:blip r:embed="rId4"/>
          <a:srcRect l="-135" r="-1" b="351"/>
          <a:stretch>
            <a:fillRect/>
          </a:stretch>
        </p:blipFill>
        <p:spPr>
          <a:xfrm>
            <a:off x="-6084" y="0"/>
            <a:ext cx="9150083" cy="6858000"/>
          </a:xfrm>
        </p:spPr>
      </p:pic>
    </p:spTree>
    <p:extLst>
      <p:ext uri="{BB962C8B-B14F-4D97-AF65-F5344CB8AC3E}">
        <p14:creationId xmlns:p14="http://schemas.microsoft.com/office/powerpoint/2010/main" val="152389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057400" y="1666964"/>
            <a:ext cx="533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spc="5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HĐ2: NBTN</a:t>
            </a:r>
          </a:p>
          <a:p>
            <a:pPr lvl="0" algn="ctr"/>
            <a:r>
              <a:rPr lang="en-US" sz="4400" b="1" spc="5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Chú bộ đội</a:t>
            </a:r>
            <a:endParaRPr lang="en-US" sz="4400" b="1" spc="5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224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9"/>
            <a:ext cx="9144000" cy="701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622" y="223122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Chú bộ đội bộ binh</a:t>
            </a:r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334000" y="144780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334000" y="1066800"/>
            <a:ext cx="91440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09800" y="3048000"/>
            <a:ext cx="1676400" cy="228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334000" y="5410200"/>
            <a:ext cx="1447800" cy="990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791200" y="2209800"/>
            <a:ext cx="1295400" cy="533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400800" y="9144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Mũ áo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201968" y="1830169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Trang phục màu xanh</a:t>
            </a: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38200" y="28956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Thắt lưng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781800" y="5257800"/>
            <a:ext cx="144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Đôi giày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4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102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52400" y="2286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Chú bộ đội hải quân</a:t>
            </a:r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553200" y="2362200"/>
            <a:ext cx="838200" cy="609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391400" y="19812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Trang phục màu trắng</a:t>
            </a:r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867400" y="381000"/>
            <a:ext cx="144780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391400" y="228600"/>
            <a:ext cx="144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Cái mũ</a:t>
            </a:r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781800" y="1371600"/>
            <a:ext cx="838200" cy="228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696200" y="11430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Súng</a:t>
            </a:r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524000" y="4114800"/>
            <a:ext cx="2438400" cy="533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28600" y="3810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Thắt lưng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26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6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828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mtClean="0">
                <a:solidFill>
                  <a:srgbClr val="00B050"/>
                </a:solidFill>
              </a:rPr>
              <a:t>Trò chơi:</a:t>
            </a:r>
            <a:br>
              <a:rPr lang="en-US" smtClean="0">
                <a:solidFill>
                  <a:srgbClr val="00B050"/>
                </a:solidFill>
              </a:rPr>
            </a:br>
            <a:r>
              <a:rPr lang="en-US" smtClean="0">
                <a:solidFill>
                  <a:srgbClr val="00B050"/>
                </a:solidFill>
              </a:rPr>
              <a:t>Thi xem ai nhanh</a:t>
            </a:r>
            <a:endParaRPr lang="en-US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34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4343400" cy="4343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38" y="1219200"/>
            <a:ext cx="4343400" cy="434340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9" y="609600"/>
            <a:ext cx="4688840" cy="59436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976" y="762000"/>
            <a:ext cx="4421024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149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FF0000"/>
                </a:solidFill>
              </a:rPr>
              <a:t>Kính chúc các cô sức khỏe</a:t>
            </a: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47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105</Words>
  <Application>Microsoft Office PowerPoint</Application>
  <PresentationFormat>On-screen Show (4:3)</PresentationFormat>
  <Paragraphs>22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PHÒNG GIÁO DỤC VÀ ĐÀO TẠO QUẬN LONG BIÊN TRƯỜNG MẦM NON HOA SỮA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Thi xem ai nhanh</vt:lpstr>
      <vt:lpstr>PowerPoint Presentation</vt:lpstr>
      <vt:lpstr>Kính chúc các cô sức khỏe</vt:lpstr>
    </vt:vector>
  </TitlesOfParts>
  <Company>minhtuan6990@gmail.com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TRƯỜNG MẦM NON TUỔI HOA</dc:title>
  <dc:creator>TRAN MINH TUAN</dc:creator>
  <cp:lastModifiedBy>Admin</cp:lastModifiedBy>
  <cp:revision>9</cp:revision>
  <dcterms:created xsi:type="dcterms:W3CDTF">2021-11-19T11:04:11Z</dcterms:created>
  <dcterms:modified xsi:type="dcterms:W3CDTF">2022-02-15T14:14:27Z</dcterms:modified>
</cp:coreProperties>
</file>