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audio1.wav" ContentType="audio/wav"/>
  <Override PartName="/ppt/media/audio2.wav" ContentType="audio/wav"/>
  <Override PartName="/ppt/media/audio3.wav" ContentType="audio/wav"/>
  <Override PartName="/ppt/media/audio4.wav" ContentType="audio/wav"/>
  <Override PartName="/ppt/media/audio5.wav" ContentType="audio/wav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8"/>
  </p:notesMasterIdLst>
  <p:sldIdLst>
    <p:sldId id="274" r:id="rId2"/>
    <p:sldId id="276" r:id="rId3"/>
    <p:sldId id="258" r:id="rId4"/>
    <p:sldId id="257" r:id="rId5"/>
    <p:sldId id="260" r:id="rId6"/>
    <p:sldId id="261" r:id="rId7"/>
    <p:sldId id="262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</p:sldIdLst>
  <p:sldSz cx="9144000" cy="6858000" type="screen4x3"/>
  <p:notesSz cx="6858000" cy="9144000"/>
  <p:embeddedFontLst>
    <p:embeddedFont>
      <p:font typeface="Calibri Light" panose="020F0302020204030204" pitchFamily="34" charset="0"/>
      <p:regular r:id="rId19"/>
      <p:italic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C9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1364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FA9415-0477-4D7B-B560-83741485AF33}" type="datetimeFigureOut">
              <a:rPr lang="en-US" smtClean="0"/>
              <a:pPr/>
              <a:t>2/11/2022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C0178D-E668-4EA3-A1BB-F66A8D0885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720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C7F2E-580F-4AFA-97DE-30EA02424AAC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5625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pPr/>
              <a:t>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507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pPr/>
              <a:t>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748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pPr/>
              <a:t>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959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pPr/>
              <a:t>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406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pPr/>
              <a:t>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321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pPr/>
              <a:t>2/11/2022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888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pPr/>
              <a:t>2/11/2022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950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pPr/>
              <a:t>2/11/2022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015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pPr/>
              <a:t>2/11/2022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698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pPr/>
              <a:t>2/11/2022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496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pPr/>
              <a:t>2/11/2022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041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6433EC-62DB-4882-9412-9B8E930C28C1}" type="datetimeFigureOut">
              <a:rPr lang="en-US" smtClean="0"/>
              <a:pPr/>
              <a:t>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1D6584-4DDB-4B19-853B-517B78BEE4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398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13" Type="http://schemas.microsoft.com/office/2007/relationships/hdphoto" Target="../media/hdphoto1.wdp"/><Relationship Id="rId3" Type="http://schemas.openxmlformats.org/officeDocument/2006/relationships/audio" Target="../media/audio3.wav"/><Relationship Id="rId7" Type="http://schemas.openxmlformats.org/officeDocument/2006/relationships/image" Target="../media/image13.gif"/><Relationship Id="rId12" Type="http://schemas.openxmlformats.org/officeDocument/2006/relationships/image" Target="../media/image14.png"/><Relationship Id="rId2" Type="http://schemas.openxmlformats.org/officeDocument/2006/relationships/audio" Target="../media/audio1.wav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gif"/><Relationship Id="rId11" Type="http://schemas.openxmlformats.org/officeDocument/2006/relationships/image" Target="../media/image10.gif"/><Relationship Id="rId5" Type="http://schemas.openxmlformats.org/officeDocument/2006/relationships/audio" Target="../media/audio5.wav"/><Relationship Id="rId15" Type="http://schemas.openxmlformats.org/officeDocument/2006/relationships/image" Target="../media/image18.gif"/><Relationship Id="rId10" Type="http://schemas.openxmlformats.org/officeDocument/2006/relationships/image" Target="../media/image12.gif"/><Relationship Id="rId4" Type="http://schemas.openxmlformats.org/officeDocument/2006/relationships/audio" Target="../media/audio4.wav"/><Relationship Id="rId9" Type="http://schemas.openxmlformats.org/officeDocument/2006/relationships/image" Target="../media/image2.gif"/><Relationship Id="rId1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13" Type="http://schemas.openxmlformats.org/officeDocument/2006/relationships/image" Target="../media/image18.gif"/><Relationship Id="rId3" Type="http://schemas.openxmlformats.org/officeDocument/2006/relationships/audio" Target="../media/audio1.wav"/><Relationship Id="rId7" Type="http://schemas.openxmlformats.org/officeDocument/2006/relationships/image" Target="../media/image19.gif"/><Relationship Id="rId12" Type="http://schemas.openxmlformats.org/officeDocument/2006/relationships/image" Target="../media/image10.gif"/><Relationship Id="rId17" Type="http://schemas.openxmlformats.org/officeDocument/2006/relationships/image" Target="../media/image16.png"/><Relationship Id="rId2" Type="http://schemas.openxmlformats.org/officeDocument/2006/relationships/audio" Target="../media/audio3.wav"/><Relationship Id="rId16" Type="http://schemas.microsoft.com/office/2007/relationships/hdphoto" Target="../media/hdphoto1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gif"/><Relationship Id="rId11" Type="http://schemas.openxmlformats.org/officeDocument/2006/relationships/image" Target="../media/image12.gif"/><Relationship Id="rId5" Type="http://schemas.openxmlformats.org/officeDocument/2006/relationships/audio" Target="../media/audio5.wav"/><Relationship Id="rId15" Type="http://schemas.openxmlformats.org/officeDocument/2006/relationships/image" Target="../media/image14.png"/><Relationship Id="rId10" Type="http://schemas.openxmlformats.org/officeDocument/2006/relationships/image" Target="../media/image2.gif"/><Relationship Id="rId4" Type="http://schemas.openxmlformats.org/officeDocument/2006/relationships/audio" Target="../media/audio4.wav"/><Relationship Id="rId9" Type="http://schemas.openxmlformats.org/officeDocument/2006/relationships/image" Target="../media/image3.gif"/><Relationship Id="rId1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13" Type="http://schemas.openxmlformats.org/officeDocument/2006/relationships/image" Target="../media/image14.png"/><Relationship Id="rId3" Type="http://schemas.openxmlformats.org/officeDocument/2006/relationships/audio" Target="../media/audio2.wav"/><Relationship Id="rId7" Type="http://schemas.openxmlformats.org/officeDocument/2006/relationships/image" Target="../media/image11.gif"/><Relationship Id="rId12" Type="http://schemas.openxmlformats.org/officeDocument/2006/relationships/image" Target="../media/image13.gif"/><Relationship Id="rId17" Type="http://schemas.openxmlformats.org/officeDocument/2006/relationships/image" Target="../media/image16.png"/><Relationship Id="rId2" Type="http://schemas.openxmlformats.org/officeDocument/2006/relationships/audio" Target="../media/audio1.wav"/><Relationship Id="rId16" Type="http://schemas.openxmlformats.org/officeDocument/2006/relationships/image" Target="../media/image15.gif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11" Type="http://schemas.openxmlformats.org/officeDocument/2006/relationships/image" Target="../media/image10.gif"/><Relationship Id="rId5" Type="http://schemas.openxmlformats.org/officeDocument/2006/relationships/audio" Target="../media/audio4.wav"/><Relationship Id="rId15" Type="http://schemas.openxmlformats.org/officeDocument/2006/relationships/image" Target="../media/image5.png"/><Relationship Id="rId10" Type="http://schemas.openxmlformats.org/officeDocument/2006/relationships/image" Target="../media/image12.gif"/><Relationship Id="rId4" Type="http://schemas.openxmlformats.org/officeDocument/2006/relationships/audio" Target="../media/audio3.wav"/><Relationship Id="rId9" Type="http://schemas.openxmlformats.org/officeDocument/2006/relationships/image" Target="../media/image2.gif"/><Relationship Id="rId1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13" Type="http://schemas.microsoft.com/office/2007/relationships/hdphoto" Target="../media/hdphoto1.wdp"/><Relationship Id="rId3" Type="http://schemas.openxmlformats.org/officeDocument/2006/relationships/audio" Target="../media/audio3.wav"/><Relationship Id="rId7" Type="http://schemas.openxmlformats.org/officeDocument/2006/relationships/image" Target="../media/image3.gif"/><Relationship Id="rId12" Type="http://schemas.openxmlformats.org/officeDocument/2006/relationships/image" Target="../media/image14.png"/><Relationship Id="rId2" Type="http://schemas.openxmlformats.org/officeDocument/2006/relationships/audio" Target="../media/audio1.wav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gif"/><Relationship Id="rId11" Type="http://schemas.openxmlformats.org/officeDocument/2006/relationships/image" Target="../media/image13.gif"/><Relationship Id="rId5" Type="http://schemas.openxmlformats.org/officeDocument/2006/relationships/audio" Target="../media/audio5.wav"/><Relationship Id="rId15" Type="http://schemas.openxmlformats.org/officeDocument/2006/relationships/image" Target="../media/image17.gif"/><Relationship Id="rId10" Type="http://schemas.openxmlformats.org/officeDocument/2006/relationships/image" Target="../media/image10.gif"/><Relationship Id="rId4" Type="http://schemas.openxmlformats.org/officeDocument/2006/relationships/audio" Target="../media/audio4.wav"/><Relationship Id="rId9" Type="http://schemas.openxmlformats.org/officeDocument/2006/relationships/image" Target="../media/image12.gif"/><Relationship Id="rId1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13" Type="http://schemas.openxmlformats.org/officeDocument/2006/relationships/image" Target="../media/image18.gif"/><Relationship Id="rId3" Type="http://schemas.openxmlformats.org/officeDocument/2006/relationships/audio" Target="../media/audio1.wav"/><Relationship Id="rId7" Type="http://schemas.openxmlformats.org/officeDocument/2006/relationships/image" Target="../media/image19.gif"/><Relationship Id="rId12" Type="http://schemas.openxmlformats.org/officeDocument/2006/relationships/image" Target="../media/image10.gif"/><Relationship Id="rId17" Type="http://schemas.openxmlformats.org/officeDocument/2006/relationships/image" Target="../media/image16.png"/><Relationship Id="rId2" Type="http://schemas.openxmlformats.org/officeDocument/2006/relationships/audio" Target="../media/audio3.wav"/><Relationship Id="rId16" Type="http://schemas.microsoft.com/office/2007/relationships/hdphoto" Target="../media/hdphoto1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gif"/><Relationship Id="rId11" Type="http://schemas.openxmlformats.org/officeDocument/2006/relationships/image" Target="../media/image12.gif"/><Relationship Id="rId5" Type="http://schemas.openxmlformats.org/officeDocument/2006/relationships/audio" Target="../media/audio5.wav"/><Relationship Id="rId15" Type="http://schemas.openxmlformats.org/officeDocument/2006/relationships/image" Target="../media/image14.png"/><Relationship Id="rId10" Type="http://schemas.openxmlformats.org/officeDocument/2006/relationships/image" Target="../media/image2.gif"/><Relationship Id="rId4" Type="http://schemas.openxmlformats.org/officeDocument/2006/relationships/audio" Target="../media/audio4.wav"/><Relationship Id="rId9" Type="http://schemas.openxmlformats.org/officeDocument/2006/relationships/image" Target="../media/image3.gif"/><Relationship Id="rId1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13" Type="http://schemas.microsoft.com/office/2007/relationships/hdphoto" Target="../media/hdphoto1.wdp"/><Relationship Id="rId3" Type="http://schemas.openxmlformats.org/officeDocument/2006/relationships/audio" Target="../media/audio3.wav"/><Relationship Id="rId7" Type="http://schemas.openxmlformats.org/officeDocument/2006/relationships/image" Target="../media/image13.gif"/><Relationship Id="rId12" Type="http://schemas.openxmlformats.org/officeDocument/2006/relationships/image" Target="../media/image14.png"/><Relationship Id="rId2" Type="http://schemas.openxmlformats.org/officeDocument/2006/relationships/audio" Target="../media/audio1.wav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gif"/><Relationship Id="rId11" Type="http://schemas.openxmlformats.org/officeDocument/2006/relationships/image" Target="../media/image10.gif"/><Relationship Id="rId5" Type="http://schemas.openxmlformats.org/officeDocument/2006/relationships/audio" Target="../media/audio5.wav"/><Relationship Id="rId15" Type="http://schemas.openxmlformats.org/officeDocument/2006/relationships/image" Target="../media/image18.gif"/><Relationship Id="rId10" Type="http://schemas.openxmlformats.org/officeDocument/2006/relationships/image" Target="../media/image12.gif"/><Relationship Id="rId4" Type="http://schemas.openxmlformats.org/officeDocument/2006/relationships/audio" Target="../media/audio4.wav"/><Relationship Id="rId9" Type="http://schemas.openxmlformats.org/officeDocument/2006/relationships/image" Target="../media/image2.gif"/><Relationship Id="rId1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audio" Target="../media/media7.wav"/><Relationship Id="rId7" Type="http://schemas.openxmlformats.org/officeDocument/2006/relationships/image" Target="../media/image21.jpeg"/><Relationship Id="rId2" Type="http://schemas.microsoft.com/office/2007/relationships/media" Target="../media/media7.wav"/><Relationship Id="rId1" Type="http://schemas.openxmlformats.org/officeDocument/2006/relationships/tags" Target="../tags/tag1.xml"/><Relationship Id="rId6" Type="http://schemas.openxmlformats.org/officeDocument/2006/relationships/image" Target="../media/image20.jpeg"/><Relationship Id="rId5" Type="http://schemas.openxmlformats.org/officeDocument/2006/relationships/notesSlide" Target="../notesSlides/notesSlide1.xml"/><Relationship Id="rId10" Type="http://schemas.openxmlformats.org/officeDocument/2006/relationships/image" Target="../media/image24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p3"/><Relationship Id="rId13" Type="http://schemas.openxmlformats.org/officeDocument/2006/relationships/image" Target="../media/image2.gif"/><Relationship Id="rId18" Type="http://schemas.openxmlformats.org/officeDocument/2006/relationships/image" Target="../media/image5.png"/><Relationship Id="rId3" Type="http://schemas.microsoft.com/office/2007/relationships/media" Target="../media/media3.mp3"/><Relationship Id="rId7" Type="http://schemas.microsoft.com/office/2007/relationships/media" Target="../media/media5.mp3"/><Relationship Id="rId12" Type="http://schemas.openxmlformats.org/officeDocument/2006/relationships/image" Target="../media/image3.gif"/><Relationship Id="rId17" Type="http://schemas.openxmlformats.org/officeDocument/2006/relationships/image" Target="../media/image10.gif"/><Relationship Id="rId2" Type="http://schemas.openxmlformats.org/officeDocument/2006/relationships/audio" Target="../media/media2.mp3"/><Relationship Id="rId16" Type="http://schemas.openxmlformats.org/officeDocument/2006/relationships/image" Target="../media/image9.gif"/><Relationship Id="rId1" Type="http://schemas.microsoft.com/office/2007/relationships/media" Target="../media/media2.mp3"/><Relationship Id="rId6" Type="http://schemas.openxmlformats.org/officeDocument/2006/relationships/audio" Target="../media/media4.mp3"/><Relationship Id="rId11" Type="http://schemas.openxmlformats.org/officeDocument/2006/relationships/slideLayout" Target="../slideLayouts/slideLayout1.xml"/><Relationship Id="rId5" Type="http://schemas.microsoft.com/office/2007/relationships/media" Target="../media/media4.mp3"/><Relationship Id="rId15" Type="http://schemas.openxmlformats.org/officeDocument/2006/relationships/image" Target="../media/image8.gif"/><Relationship Id="rId10" Type="http://schemas.openxmlformats.org/officeDocument/2006/relationships/audio" Target="../media/media6.mp3"/><Relationship Id="rId19" Type="http://schemas.openxmlformats.org/officeDocument/2006/relationships/image" Target="../media/image6.png"/><Relationship Id="rId4" Type="http://schemas.openxmlformats.org/officeDocument/2006/relationships/audio" Target="../media/media3.mp3"/><Relationship Id="rId9" Type="http://schemas.microsoft.com/office/2007/relationships/media" Target="../media/media6.mp3"/><Relationship Id="rId1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13" Type="http://schemas.openxmlformats.org/officeDocument/2006/relationships/image" Target="../media/image14.png"/><Relationship Id="rId3" Type="http://schemas.openxmlformats.org/officeDocument/2006/relationships/audio" Target="../media/audio2.wav"/><Relationship Id="rId7" Type="http://schemas.openxmlformats.org/officeDocument/2006/relationships/image" Target="../media/image11.gif"/><Relationship Id="rId12" Type="http://schemas.openxmlformats.org/officeDocument/2006/relationships/image" Target="../media/image13.gif"/><Relationship Id="rId17" Type="http://schemas.openxmlformats.org/officeDocument/2006/relationships/image" Target="../media/image16.png"/><Relationship Id="rId2" Type="http://schemas.openxmlformats.org/officeDocument/2006/relationships/audio" Target="../media/audio1.wav"/><Relationship Id="rId16" Type="http://schemas.openxmlformats.org/officeDocument/2006/relationships/image" Target="../media/image15.gif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11" Type="http://schemas.openxmlformats.org/officeDocument/2006/relationships/image" Target="../media/image10.gif"/><Relationship Id="rId5" Type="http://schemas.openxmlformats.org/officeDocument/2006/relationships/audio" Target="../media/audio4.wav"/><Relationship Id="rId15" Type="http://schemas.openxmlformats.org/officeDocument/2006/relationships/image" Target="../media/image5.png"/><Relationship Id="rId10" Type="http://schemas.openxmlformats.org/officeDocument/2006/relationships/image" Target="../media/image12.gif"/><Relationship Id="rId4" Type="http://schemas.openxmlformats.org/officeDocument/2006/relationships/audio" Target="../media/audio3.wav"/><Relationship Id="rId9" Type="http://schemas.openxmlformats.org/officeDocument/2006/relationships/image" Target="../media/image2.gif"/><Relationship Id="rId1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13" Type="http://schemas.microsoft.com/office/2007/relationships/hdphoto" Target="../media/hdphoto1.wdp"/><Relationship Id="rId3" Type="http://schemas.openxmlformats.org/officeDocument/2006/relationships/audio" Target="../media/audio3.wav"/><Relationship Id="rId7" Type="http://schemas.openxmlformats.org/officeDocument/2006/relationships/image" Target="../media/image3.gif"/><Relationship Id="rId12" Type="http://schemas.openxmlformats.org/officeDocument/2006/relationships/image" Target="../media/image14.png"/><Relationship Id="rId2" Type="http://schemas.openxmlformats.org/officeDocument/2006/relationships/audio" Target="../media/audio1.wav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gif"/><Relationship Id="rId11" Type="http://schemas.openxmlformats.org/officeDocument/2006/relationships/image" Target="../media/image13.gif"/><Relationship Id="rId5" Type="http://schemas.openxmlformats.org/officeDocument/2006/relationships/audio" Target="../media/audio5.wav"/><Relationship Id="rId15" Type="http://schemas.openxmlformats.org/officeDocument/2006/relationships/image" Target="../media/image17.gif"/><Relationship Id="rId10" Type="http://schemas.openxmlformats.org/officeDocument/2006/relationships/image" Target="../media/image10.gif"/><Relationship Id="rId4" Type="http://schemas.openxmlformats.org/officeDocument/2006/relationships/audio" Target="../media/audio4.wav"/><Relationship Id="rId9" Type="http://schemas.openxmlformats.org/officeDocument/2006/relationships/image" Target="../media/image12.gif"/><Relationship Id="rId1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13" Type="http://schemas.microsoft.com/office/2007/relationships/hdphoto" Target="../media/hdphoto1.wdp"/><Relationship Id="rId3" Type="http://schemas.openxmlformats.org/officeDocument/2006/relationships/audio" Target="../media/audio3.wav"/><Relationship Id="rId7" Type="http://schemas.openxmlformats.org/officeDocument/2006/relationships/image" Target="../media/image13.gif"/><Relationship Id="rId12" Type="http://schemas.openxmlformats.org/officeDocument/2006/relationships/image" Target="../media/image14.png"/><Relationship Id="rId2" Type="http://schemas.openxmlformats.org/officeDocument/2006/relationships/audio" Target="../media/audio1.wav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gif"/><Relationship Id="rId11" Type="http://schemas.openxmlformats.org/officeDocument/2006/relationships/image" Target="../media/image10.gif"/><Relationship Id="rId5" Type="http://schemas.openxmlformats.org/officeDocument/2006/relationships/audio" Target="../media/audio5.wav"/><Relationship Id="rId15" Type="http://schemas.openxmlformats.org/officeDocument/2006/relationships/image" Target="../media/image18.gif"/><Relationship Id="rId10" Type="http://schemas.openxmlformats.org/officeDocument/2006/relationships/image" Target="../media/image12.gif"/><Relationship Id="rId4" Type="http://schemas.openxmlformats.org/officeDocument/2006/relationships/audio" Target="../media/audio4.wav"/><Relationship Id="rId9" Type="http://schemas.openxmlformats.org/officeDocument/2006/relationships/image" Target="../media/image2.gif"/><Relationship Id="rId1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13" Type="http://schemas.openxmlformats.org/officeDocument/2006/relationships/image" Target="../media/image18.gif"/><Relationship Id="rId3" Type="http://schemas.openxmlformats.org/officeDocument/2006/relationships/audio" Target="../media/audio1.wav"/><Relationship Id="rId7" Type="http://schemas.openxmlformats.org/officeDocument/2006/relationships/image" Target="../media/image19.gif"/><Relationship Id="rId12" Type="http://schemas.openxmlformats.org/officeDocument/2006/relationships/image" Target="../media/image10.gif"/><Relationship Id="rId17" Type="http://schemas.openxmlformats.org/officeDocument/2006/relationships/image" Target="../media/image16.png"/><Relationship Id="rId2" Type="http://schemas.openxmlformats.org/officeDocument/2006/relationships/audio" Target="../media/audio3.wav"/><Relationship Id="rId16" Type="http://schemas.microsoft.com/office/2007/relationships/hdphoto" Target="../media/hdphoto1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gif"/><Relationship Id="rId11" Type="http://schemas.openxmlformats.org/officeDocument/2006/relationships/image" Target="../media/image12.gif"/><Relationship Id="rId5" Type="http://schemas.openxmlformats.org/officeDocument/2006/relationships/audio" Target="../media/audio5.wav"/><Relationship Id="rId15" Type="http://schemas.openxmlformats.org/officeDocument/2006/relationships/image" Target="../media/image14.png"/><Relationship Id="rId10" Type="http://schemas.openxmlformats.org/officeDocument/2006/relationships/image" Target="../media/image2.gif"/><Relationship Id="rId4" Type="http://schemas.openxmlformats.org/officeDocument/2006/relationships/audio" Target="../media/audio4.wav"/><Relationship Id="rId9" Type="http://schemas.openxmlformats.org/officeDocument/2006/relationships/image" Target="../media/image3.gif"/><Relationship Id="rId1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13" Type="http://schemas.openxmlformats.org/officeDocument/2006/relationships/image" Target="../media/image14.png"/><Relationship Id="rId3" Type="http://schemas.openxmlformats.org/officeDocument/2006/relationships/audio" Target="../media/audio2.wav"/><Relationship Id="rId7" Type="http://schemas.openxmlformats.org/officeDocument/2006/relationships/image" Target="../media/image11.gif"/><Relationship Id="rId12" Type="http://schemas.openxmlformats.org/officeDocument/2006/relationships/image" Target="../media/image13.gif"/><Relationship Id="rId17" Type="http://schemas.openxmlformats.org/officeDocument/2006/relationships/image" Target="../media/image16.png"/><Relationship Id="rId2" Type="http://schemas.openxmlformats.org/officeDocument/2006/relationships/audio" Target="../media/audio1.wav"/><Relationship Id="rId16" Type="http://schemas.openxmlformats.org/officeDocument/2006/relationships/image" Target="../media/image15.gif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11" Type="http://schemas.openxmlformats.org/officeDocument/2006/relationships/image" Target="../media/image10.gif"/><Relationship Id="rId5" Type="http://schemas.openxmlformats.org/officeDocument/2006/relationships/audio" Target="../media/audio4.wav"/><Relationship Id="rId15" Type="http://schemas.openxmlformats.org/officeDocument/2006/relationships/image" Target="../media/image5.png"/><Relationship Id="rId10" Type="http://schemas.openxmlformats.org/officeDocument/2006/relationships/image" Target="../media/image12.gif"/><Relationship Id="rId4" Type="http://schemas.openxmlformats.org/officeDocument/2006/relationships/audio" Target="../media/audio3.wav"/><Relationship Id="rId9" Type="http://schemas.openxmlformats.org/officeDocument/2006/relationships/image" Target="../media/image2.gif"/><Relationship Id="rId1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13" Type="http://schemas.microsoft.com/office/2007/relationships/hdphoto" Target="../media/hdphoto1.wdp"/><Relationship Id="rId3" Type="http://schemas.openxmlformats.org/officeDocument/2006/relationships/audio" Target="../media/audio3.wav"/><Relationship Id="rId7" Type="http://schemas.openxmlformats.org/officeDocument/2006/relationships/image" Target="../media/image3.gif"/><Relationship Id="rId12" Type="http://schemas.openxmlformats.org/officeDocument/2006/relationships/image" Target="../media/image14.png"/><Relationship Id="rId2" Type="http://schemas.openxmlformats.org/officeDocument/2006/relationships/audio" Target="../media/audio1.wav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gif"/><Relationship Id="rId11" Type="http://schemas.openxmlformats.org/officeDocument/2006/relationships/image" Target="../media/image13.gif"/><Relationship Id="rId5" Type="http://schemas.openxmlformats.org/officeDocument/2006/relationships/audio" Target="../media/audio5.wav"/><Relationship Id="rId15" Type="http://schemas.openxmlformats.org/officeDocument/2006/relationships/image" Target="../media/image17.gif"/><Relationship Id="rId10" Type="http://schemas.openxmlformats.org/officeDocument/2006/relationships/image" Target="../media/image10.gif"/><Relationship Id="rId4" Type="http://schemas.openxmlformats.org/officeDocument/2006/relationships/audio" Target="../media/audio4.wav"/><Relationship Id="rId9" Type="http://schemas.openxmlformats.org/officeDocument/2006/relationships/image" Target="../media/image12.gif"/><Relationship Id="rId1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41485" y="1843385"/>
            <a:ext cx="2708752" cy="527739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069849" y="2244358"/>
            <a:ext cx="423186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NHỔ CÀ RỐT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106" y="2841837"/>
            <a:ext cx="1196895" cy="92728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2742" y="4317315"/>
            <a:ext cx="2039956" cy="185261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3233470" y="4339234"/>
            <a:ext cx="850901" cy="127320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94357" y="0"/>
            <a:ext cx="82496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</a:p>
          <a:p>
            <a:pPr algn="ctr"/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TRƯƠNG MẦM NON HOA SỮA 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67267" y="929104"/>
            <a:ext cx="58915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</a:rPr>
              <a:t>LĨNH VỰC PHÁT TRIỂN NGÔN NGỮ 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50573" y="1676596"/>
            <a:ext cx="2984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ĐỀ TÀI: TRUYỆN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330017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DD7EE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DD7EE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214" y="4527650"/>
            <a:ext cx="1249999" cy="133620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52" y="4489550"/>
            <a:ext cx="1249999" cy="133620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467" y="4392304"/>
            <a:ext cx="1580781" cy="143560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38" y="4385097"/>
            <a:ext cx="1581495" cy="14362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023" y="4555482"/>
            <a:ext cx="1249999" cy="13362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14" y="4489550"/>
            <a:ext cx="1249999" cy="13362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106" y="2841837"/>
            <a:ext cx="1196895" cy="927286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4555634" y="3952202"/>
            <a:ext cx="2162493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600" y="330406"/>
            <a:ext cx="166100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45519" y="2209365"/>
            <a:ext cx="1958679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5208"/>
            <a:ext cx="1060934" cy="12672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744" y="4555482"/>
            <a:ext cx="1442555" cy="13100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8224783" y="5479736"/>
            <a:ext cx="823031" cy="612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3" y="5417841"/>
            <a:ext cx="850901" cy="12732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307" y="4338723"/>
            <a:ext cx="1073146" cy="131007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4" y="5417841"/>
            <a:ext cx="850901" cy="127320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4" y="5417841"/>
            <a:ext cx="850901" cy="127320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2" y="5417841"/>
            <a:ext cx="850901" cy="1273201"/>
          </a:xfrm>
          <a:prstGeom prst="rect">
            <a:avLst/>
          </a:prstGeom>
        </p:spPr>
      </p:pic>
      <p:sp>
        <p:nvSpPr>
          <p:cNvPr id="45" name="Rounded Rectangular Callout 44"/>
          <p:cNvSpPr/>
          <p:nvPr/>
        </p:nvSpPr>
        <p:spPr>
          <a:xfrm>
            <a:off x="1613160" y="8859"/>
            <a:ext cx="7055223" cy="1394582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695145" y="6050477"/>
            <a:ext cx="7678834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                   B                   C                   D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1694654" y="5479735"/>
            <a:ext cx="823031" cy="61253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3839180" y="5400358"/>
            <a:ext cx="823031" cy="61253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3953467" y="1411496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: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953467" y="1905640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: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953467" y="2399784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: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953467" y="2893929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: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8" name="times up"/>
          <p:cNvGrpSpPr/>
          <p:nvPr/>
        </p:nvGrpSpPr>
        <p:grpSpPr>
          <a:xfrm>
            <a:off x="7950740" y="1331973"/>
            <a:ext cx="1205624" cy="271829"/>
            <a:chOff x="4284637" y="-304827"/>
            <a:chExt cx="2669678" cy="697560"/>
          </a:xfrm>
        </p:grpSpPr>
        <p:sp>
          <p:nvSpPr>
            <p:cNvPr id="49" name="Rounded Rectangle 48"/>
            <p:cNvSpPr/>
            <p:nvPr/>
          </p:nvSpPr>
          <p:spPr>
            <a:xfrm>
              <a:off x="4317476" y="-304827"/>
              <a:ext cx="2636839" cy="697560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0" name="Rounded Rectangle 49"/>
            <p:cNvSpPr/>
            <p:nvPr/>
          </p:nvSpPr>
          <p:spPr>
            <a:xfrm>
              <a:off x="4284637" y="-304827"/>
              <a:ext cx="2636837" cy="697560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Hết</a:t>
              </a:r>
              <a:r>
                <a:rPr kumimoji="0" lang="en-GB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GB" sz="1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Giờ</a:t>
              </a:r>
              <a:endPara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51" name="Rectangle 50"/>
          <p:cNvSpPr/>
          <p:nvPr/>
        </p:nvSpPr>
        <p:spPr>
          <a:xfrm>
            <a:off x="8265854" y="18266"/>
            <a:ext cx="548204" cy="228286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START</a:t>
            </a:r>
            <a:endParaRPr kumimoji="0" lang="en-US" sz="105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587" y="246550"/>
            <a:ext cx="1370670" cy="1024742"/>
          </a:xfrm>
          <a:prstGeom prst="rect">
            <a:avLst/>
          </a:prstGeom>
        </p:spPr>
      </p:pic>
      <p:grpSp>
        <p:nvGrpSpPr>
          <p:cNvPr id="53" name="Clock hand spin">
            <a:extLst>
              <a:ext uri="{FF2B5EF4-FFF2-40B4-BE49-F238E27FC236}">
                <a16:creationId xmlns:a16="http://schemas.microsoft.com/office/drawing/2014/main" id="{BB0445D5-A6E5-40E7-BBDD-5E3EFA13BDED}"/>
              </a:ext>
            </a:extLst>
          </p:cNvPr>
          <p:cNvGrpSpPr/>
          <p:nvPr/>
        </p:nvGrpSpPr>
        <p:grpSpPr>
          <a:xfrm rot="1786145">
            <a:off x="8288075" y="679578"/>
            <a:ext cx="525701" cy="382078"/>
            <a:chOff x="840573" y="2379277"/>
            <a:chExt cx="3829048" cy="3849975"/>
          </a:xfrm>
        </p:grpSpPr>
        <p:sp>
          <p:nvSpPr>
            <p:cNvPr id="54" name="Oval 28"/>
            <p:cNvSpPr>
              <a:spLocks noChangeArrowheads="1"/>
            </p:cNvSpPr>
            <p:nvPr/>
          </p:nvSpPr>
          <p:spPr bwMode="auto">
            <a:xfrm>
              <a:off x="840573" y="2379277"/>
              <a:ext cx="3829048" cy="3849975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" name="hour hand"/>
            <p:cNvSpPr>
              <a:spLocks/>
            </p:cNvSpPr>
            <p:nvPr/>
          </p:nvSpPr>
          <p:spPr bwMode="auto">
            <a:xfrm>
              <a:off x="2159000" y="3253181"/>
              <a:ext cx="601664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57" name="TextBox 56"/>
          <p:cNvSpPr txBox="1"/>
          <p:nvPr/>
        </p:nvSpPr>
        <p:spPr>
          <a:xfrm>
            <a:off x="8708357" y="713602"/>
            <a:ext cx="2810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99B2C8"/>
                </a:solidFill>
                <a:effectLst/>
                <a:uLnTx/>
                <a:uFillTx/>
              </a:rPr>
              <a:t>3</a:t>
            </a: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rgbClr val="99B2C8"/>
              </a:solidFill>
              <a:effectLst/>
              <a:uLnTx/>
              <a:uFillTx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8455773" y="903837"/>
            <a:ext cx="3410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99B2C8"/>
                </a:solidFill>
                <a:effectLst/>
                <a:uLnTx/>
                <a:uFillTx/>
              </a:rPr>
              <a:t>6</a:t>
            </a: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rgbClr val="99B2C8"/>
              </a:solidFill>
              <a:effectLst/>
              <a:uLnTx/>
              <a:uFillTx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8110048" y="741779"/>
            <a:ext cx="3084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99B2C8"/>
                </a:solidFill>
                <a:effectLst/>
                <a:uLnTx/>
                <a:uFillTx/>
              </a:rPr>
              <a:t>9</a:t>
            </a: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rgbClr val="99B2C8"/>
              </a:solidFill>
              <a:effectLst/>
              <a:uLnTx/>
              <a:uFillTx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8393943" y="528936"/>
            <a:ext cx="3714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99B2C8"/>
                </a:solidFill>
                <a:effectLst/>
                <a:uLnTx/>
                <a:uFillTx/>
              </a:rPr>
              <a:t>12</a:t>
            </a: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rgbClr val="99B2C8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17784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"/>
                            </p:stCondLst>
                            <p:childTnLst>
                              <p:par>
                                <p:cTn id="4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25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250"/>
                            </p:stCondLst>
                            <p:childTnLst>
                              <p:par>
                                <p:cTn id="9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25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500"/>
                            </p:stCondLst>
                            <p:childTnLst>
                              <p:par>
                                <p:cTn id="10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3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250"/>
                            </p:stCondLst>
                            <p:childTnLst>
                              <p:par>
                                <p:cTn id="15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5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3250"/>
                            </p:stCondLst>
                            <p:childTnLst>
                              <p:par>
                                <p:cTn id="1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3500"/>
                            </p:stCondLst>
                            <p:childTnLst>
                              <p:par>
                                <p:cTn id="16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500"/>
                            </p:stCondLst>
                            <p:childTnLst>
                              <p:par>
                                <p:cTn id="17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1000"/>
                            </p:stCondLst>
                            <p:childTnLst>
                              <p:par>
                                <p:cTn id="19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250"/>
                            </p:stCondLst>
                            <p:childTnLst>
                              <p:par>
                                <p:cTn id="20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20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3250"/>
                            </p:stCondLst>
                            <p:childTnLst>
                              <p:par>
                                <p:cTn id="2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3500"/>
                            </p:stCondLst>
                            <p:childTnLst>
                              <p:par>
                                <p:cTn id="21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9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0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1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3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4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5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6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6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3" fill="hold">
                      <p:stCondLst>
                        <p:cond delay="0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6" dur="10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10000"/>
                            </p:stCondLst>
                            <p:childTnLst>
                              <p:par>
                                <p:cTn id="26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0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2" dur="3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45" grpId="0" animBg="1"/>
      <p:bldP spid="29" grpId="0" build="allAtOnce"/>
      <p:bldP spid="31" grpId="0" build="allAtOnce"/>
      <p:bldP spid="34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14" y="4489550"/>
            <a:ext cx="1249999" cy="133620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214" y="4527650"/>
            <a:ext cx="1249999" cy="133620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52" y="4489550"/>
            <a:ext cx="1249999" cy="133620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879" y="4428248"/>
            <a:ext cx="1580783" cy="143560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467" y="4392304"/>
            <a:ext cx="1580782" cy="143560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38" y="4385097"/>
            <a:ext cx="1581495" cy="14362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023" y="4555482"/>
            <a:ext cx="1249999" cy="13362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106" y="2841837"/>
            <a:ext cx="1196895" cy="927286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6765720" y="3945563"/>
            <a:ext cx="2162493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600" y="330406"/>
            <a:ext cx="166100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45519" y="2209365"/>
            <a:ext cx="1958679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5208"/>
            <a:ext cx="1060934" cy="12672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0393" y="4332084"/>
            <a:ext cx="1073146" cy="1310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3" y="5417841"/>
            <a:ext cx="850901" cy="127320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4" y="5417841"/>
            <a:ext cx="850901" cy="127320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4" y="5417841"/>
            <a:ext cx="850901" cy="127320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2" y="5417841"/>
            <a:ext cx="850901" cy="1273201"/>
          </a:xfrm>
          <a:prstGeom prst="rect">
            <a:avLst/>
          </a:prstGeom>
        </p:spPr>
      </p:pic>
      <p:sp>
        <p:nvSpPr>
          <p:cNvPr id="45" name="Rounded Rectangular Callout 44"/>
          <p:cNvSpPr/>
          <p:nvPr/>
        </p:nvSpPr>
        <p:spPr>
          <a:xfrm>
            <a:off x="1613160" y="8859"/>
            <a:ext cx="7055223" cy="1394582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gáy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ò ó o, </a:t>
            </a:r>
          </a:p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dậy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695145" y="6050477"/>
            <a:ext cx="7678834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                   B                   C                   D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1694654" y="5479735"/>
            <a:ext cx="823031" cy="61253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3839180" y="5400358"/>
            <a:ext cx="823031" cy="61253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6045560" y="5440387"/>
            <a:ext cx="823031" cy="61253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3953467" y="1411496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: 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Chó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953467" y="1905640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: 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953467" y="2399784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: 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Lợn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953467" y="2893929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: 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8" name="times up"/>
          <p:cNvGrpSpPr/>
          <p:nvPr/>
        </p:nvGrpSpPr>
        <p:grpSpPr>
          <a:xfrm>
            <a:off x="7950740" y="1331973"/>
            <a:ext cx="1205624" cy="271829"/>
            <a:chOff x="4284637" y="-304827"/>
            <a:chExt cx="2669678" cy="697560"/>
          </a:xfrm>
        </p:grpSpPr>
        <p:sp>
          <p:nvSpPr>
            <p:cNvPr id="49" name="Rounded Rectangle 48"/>
            <p:cNvSpPr/>
            <p:nvPr/>
          </p:nvSpPr>
          <p:spPr>
            <a:xfrm>
              <a:off x="4317476" y="-304827"/>
              <a:ext cx="2636839" cy="697560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0" name="Rounded Rectangle 49"/>
            <p:cNvSpPr/>
            <p:nvPr/>
          </p:nvSpPr>
          <p:spPr>
            <a:xfrm>
              <a:off x="4284637" y="-304827"/>
              <a:ext cx="2636837" cy="697560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Hết</a:t>
              </a:r>
              <a:r>
                <a:rPr kumimoji="0" lang="en-GB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GB" sz="1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Giờ</a:t>
              </a:r>
              <a:endPara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51" name="Rectangle 50"/>
          <p:cNvSpPr/>
          <p:nvPr/>
        </p:nvSpPr>
        <p:spPr>
          <a:xfrm>
            <a:off x="8265854" y="18266"/>
            <a:ext cx="548204" cy="228286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START</a:t>
            </a:r>
            <a:endParaRPr kumimoji="0" lang="en-US" sz="105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587" y="246550"/>
            <a:ext cx="1370670" cy="1024742"/>
          </a:xfrm>
          <a:prstGeom prst="rect">
            <a:avLst/>
          </a:prstGeom>
        </p:spPr>
      </p:pic>
      <p:grpSp>
        <p:nvGrpSpPr>
          <p:cNvPr id="53" name="Clock hand spin">
            <a:extLst>
              <a:ext uri="{FF2B5EF4-FFF2-40B4-BE49-F238E27FC236}">
                <a16:creationId xmlns:a16="http://schemas.microsoft.com/office/drawing/2014/main" id="{BB0445D5-A6E5-40E7-BBDD-5E3EFA13BDED}"/>
              </a:ext>
            </a:extLst>
          </p:cNvPr>
          <p:cNvGrpSpPr/>
          <p:nvPr/>
        </p:nvGrpSpPr>
        <p:grpSpPr>
          <a:xfrm rot="1786145">
            <a:off x="8288075" y="679578"/>
            <a:ext cx="525701" cy="382078"/>
            <a:chOff x="840573" y="2379277"/>
            <a:chExt cx="3829048" cy="3849975"/>
          </a:xfrm>
        </p:grpSpPr>
        <p:sp>
          <p:nvSpPr>
            <p:cNvPr id="54" name="Oval 28"/>
            <p:cNvSpPr>
              <a:spLocks noChangeArrowheads="1"/>
            </p:cNvSpPr>
            <p:nvPr/>
          </p:nvSpPr>
          <p:spPr bwMode="auto">
            <a:xfrm>
              <a:off x="840573" y="2379277"/>
              <a:ext cx="3829048" cy="3849975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" name="hour hand"/>
            <p:cNvSpPr>
              <a:spLocks/>
            </p:cNvSpPr>
            <p:nvPr/>
          </p:nvSpPr>
          <p:spPr bwMode="auto">
            <a:xfrm>
              <a:off x="2159000" y="3253181"/>
              <a:ext cx="601664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57" name="TextBox 56"/>
          <p:cNvSpPr txBox="1"/>
          <p:nvPr/>
        </p:nvSpPr>
        <p:spPr>
          <a:xfrm>
            <a:off x="8708357" y="713602"/>
            <a:ext cx="2810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99B2C8"/>
                </a:solidFill>
                <a:effectLst/>
                <a:uLnTx/>
                <a:uFillTx/>
              </a:rPr>
              <a:t>3</a:t>
            </a: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rgbClr val="99B2C8"/>
              </a:solidFill>
              <a:effectLst/>
              <a:uLnTx/>
              <a:uFillTx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8455773" y="903837"/>
            <a:ext cx="3410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99B2C8"/>
                </a:solidFill>
                <a:effectLst/>
                <a:uLnTx/>
                <a:uFillTx/>
              </a:rPr>
              <a:t>6</a:t>
            </a: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rgbClr val="99B2C8"/>
              </a:solidFill>
              <a:effectLst/>
              <a:uLnTx/>
              <a:uFillTx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8110048" y="741779"/>
            <a:ext cx="3084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99B2C8"/>
                </a:solidFill>
                <a:effectLst/>
                <a:uLnTx/>
                <a:uFillTx/>
              </a:rPr>
              <a:t>9</a:t>
            </a: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rgbClr val="99B2C8"/>
              </a:solidFill>
              <a:effectLst/>
              <a:uLnTx/>
              <a:uFillTx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8393943" y="528936"/>
            <a:ext cx="3714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99B2C8"/>
                </a:solidFill>
                <a:effectLst/>
                <a:uLnTx/>
                <a:uFillTx/>
              </a:rPr>
              <a:t>12</a:t>
            </a: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rgbClr val="99B2C8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610545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8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3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8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3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"/>
                            </p:stCondLst>
                            <p:childTnLst>
                              <p:par>
                                <p:cTn id="4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25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1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250"/>
                            </p:stCondLst>
                            <p:childTnLst>
                              <p:par>
                                <p:cTn id="9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250"/>
                            </p:stCondLst>
                            <p:childTnLst>
                              <p:par>
                                <p:cTn id="10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3500"/>
                            </p:stCondLst>
                            <p:childTnLst>
                              <p:par>
                                <p:cTn id="10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500"/>
                            </p:stCondLst>
                            <p:childTnLst>
                              <p:par>
                                <p:cTn id="1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250"/>
                            </p:stCondLst>
                            <p:childTnLst>
                              <p:par>
                                <p:cTn id="15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5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3250"/>
                            </p:stCondLst>
                            <p:childTnLst>
                              <p:par>
                                <p:cTn id="1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3500"/>
                            </p:stCondLst>
                            <p:childTnLst>
                              <p:par>
                                <p:cTn id="16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500"/>
                            </p:stCondLst>
                            <p:childTnLst>
                              <p:par>
                                <p:cTn id="17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1000"/>
                            </p:stCondLst>
                            <p:childTnLst>
                              <p:par>
                                <p:cTn id="19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250"/>
                            </p:stCondLst>
                            <p:childTnLst>
                              <p:par>
                                <p:cTn id="20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20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3250"/>
                            </p:stCondLst>
                            <p:childTnLst>
                              <p:par>
                                <p:cTn id="2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3500"/>
                            </p:stCondLst>
                            <p:childTnLst>
                              <p:par>
                                <p:cTn id="21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9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0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1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3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4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5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6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6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3" fill="hold">
                      <p:stCondLst>
                        <p:cond delay="0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6" dur="10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10000"/>
                            </p:stCondLst>
                            <p:childTnLst>
                              <p:par>
                                <p:cTn id="26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0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2" dur="3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45" grpId="0" animBg="1"/>
      <p:bldP spid="29" grpId="0" build="allAtOnce"/>
      <p:bldP spid="31" grpId="0" build="allAtOnce"/>
      <p:bldP spid="32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023" y="4555482"/>
            <a:ext cx="1249999" cy="13362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14" y="4489550"/>
            <a:ext cx="1249999" cy="13362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106" y="2841837"/>
            <a:ext cx="1196895" cy="927286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190749" y="3981875"/>
            <a:ext cx="2162493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600" y="330406"/>
            <a:ext cx="166100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45519" y="2209365"/>
            <a:ext cx="1958679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5208"/>
            <a:ext cx="1060934" cy="1267227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3953467" y="1411496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: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hỏa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52" y="4489550"/>
            <a:ext cx="1249999" cy="13362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744" y="4555482"/>
            <a:ext cx="1442555" cy="13100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8224783" y="5479736"/>
            <a:ext cx="823031" cy="612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3" y="5417841"/>
            <a:ext cx="850901" cy="12732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135" y="4489550"/>
            <a:ext cx="1442555" cy="131007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6003174" y="5413804"/>
            <a:ext cx="823031" cy="61253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4" y="5417841"/>
            <a:ext cx="850901" cy="12732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935" y="4527650"/>
            <a:ext cx="1442555" cy="131007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214" y="4527650"/>
            <a:ext cx="1249999" cy="133620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3767974" y="5451904"/>
            <a:ext cx="823031" cy="61253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4" y="5417841"/>
            <a:ext cx="850901" cy="127320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36" y="4343308"/>
            <a:ext cx="1102519" cy="136025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2" y="5417841"/>
            <a:ext cx="850901" cy="1273201"/>
          </a:xfrm>
          <a:prstGeom prst="rect">
            <a:avLst/>
          </a:prstGeom>
        </p:spPr>
      </p:pic>
      <p:sp>
        <p:nvSpPr>
          <p:cNvPr id="45" name="Rounded Rectangular Callout 44"/>
          <p:cNvSpPr/>
          <p:nvPr/>
        </p:nvSpPr>
        <p:spPr>
          <a:xfrm>
            <a:off x="1613160" y="8859"/>
            <a:ext cx="7055223" cy="1394582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kêu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xịch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xịch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695145" y="6050477"/>
            <a:ext cx="7678834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                   B                   C                   D</a:t>
            </a:r>
          </a:p>
        </p:txBody>
      </p:sp>
      <p:sp>
        <p:nvSpPr>
          <p:cNvPr id="81" name="Rectangle 80"/>
          <p:cNvSpPr/>
          <p:nvPr/>
        </p:nvSpPr>
        <p:spPr>
          <a:xfrm>
            <a:off x="3953467" y="1905640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: 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3953467" y="2399784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: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3953467" y="2893929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: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9" name="times up"/>
          <p:cNvGrpSpPr/>
          <p:nvPr/>
        </p:nvGrpSpPr>
        <p:grpSpPr>
          <a:xfrm>
            <a:off x="7950740" y="1331973"/>
            <a:ext cx="1205624" cy="271829"/>
            <a:chOff x="4284637" y="-304827"/>
            <a:chExt cx="2669678" cy="697560"/>
          </a:xfrm>
        </p:grpSpPr>
        <p:sp>
          <p:nvSpPr>
            <p:cNvPr id="31" name="Rounded Rectangle 30"/>
            <p:cNvSpPr/>
            <p:nvPr/>
          </p:nvSpPr>
          <p:spPr>
            <a:xfrm>
              <a:off x="4317476" y="-304827"/>
              <a:ext cx="2636839" cy="697560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4284637" y="-304827"/>
              <a:ext cx="2636837" cy="697560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Hết</a:t>
              </a:r>
              <a:r>
                <a:rPr kumimoji="0" lang="en-GB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GB" sz="1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Giờ</a:t>
              </a:r>
              <a:endPara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4" name="Rectangle 33"/>
          <p:cNvSpPr/>
          <p:nvPr/>
        </p:nvSpPr>
        <p:spPr>
          <a:xfrm>
            <a:off x="8265854" y="18266"/>
            <a:ext cx="548204" cy="228286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START</a:t>
            </a:r>
            <a:endParaRPr kumimoji="0" lang="en-US" sz="105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587" y="246550"/>
            <a:ext cx="1370670" cy="1024742"/>
          </a:xfrm>
          <a:prstGeom prst="rect">
            <a:avLst/>
          </a:prstGeom>
        </p:spPr>
      </p:pic>
      <p:grpSp>
        <p:nvGrpSpPr>
          <p:cNvPr id="37" name="Clock hand spin">
            <a:extLst>
              <a:ext uri="{FF2B5EF4-FFF2-40B4-BE49-F238E27FC236}">
                <a16:creationId xmlns:a16="http://schemas.microsoft.com/office/drawing/2014/main" id="{BB0445D5-A6E5-40E7-BBDD-5E3EFA13BDED}"/>
              </a:ext>
            </a:extLst>
          </p:cNvPr>
          <p:cNvGrpSpPr/>
          <p:nvPr/>
        </p:nvGrpSpPr>
        <p:grpSpPr>
          <a:xfrm rot="1786145">
            <a:off x="8288075" y="679578"/>
            <a:ext cx="525701" cy="382078"/>
            <a:chOff x="840573" y="2379277"/>
            <a:chExt cx="3829048" cy="3849975"/>
          </a:xfrm>
        </p:grpSpPr>
        <p:sp>
          <p:nvSpPr>
            <p:cNvPr id="38" name="Oval 28"/>
            <p:cNvSpPr>
              <a:spLocks noChangeArrowheads="1"/>
            </p:cNvSpPr>
            <p:nvPr/>
          </p:nvSpPr>
          <p:spPr bwMode="auto">
            <a:xfrm>
              <a:off x="840573" y="2379277"/>
              <a:ext cx="3829048" cy="3849975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" name="hour hand"/>
            <p:cNvSpPr>
              <a:spLocks/>
            </p:cNvSpPr>
            <p:nvPr/>
          </p:nvSpPr>
          <p:spPr bwMode="auto">
            <a:xfrm>
              <a:off x="2159000" y="3253181"/>
              <a:ext cx="601664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8708357" y="713602"/>
            <a:ext cx="2810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99B2C8"/>
                </a:solidFill>
                <a:effectLst/>
                <a:uLnTx/>
                <a:uFillTx/>
              </a:rPr>
              <a:t>3</a:t>
            </a: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rgbClr val="99B2C8"/>
              </a:solidFill>
              <a:effectLst/>
              <a:uLnTx/>
              <a:uFillTx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455773" y="903837"/>
            <a:ext cx="3410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99B2C8"/>
                </a:solidFill>
                <a:effectLst/>
                <a:uLnTx/>
                <a:uFillTx/>
              </a:rPr>
              <a:t>6</a:t>
            </a: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rgbClr val="99B2C8"/>
              </a:solidFill>
              <a:effectLst/>
              <a:uLnTx/>
              <a:uFillTx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110048" y="741779"/>
            <a:ext cx="3084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99B2C8"/>
                </a:solidFill>
                <a:effectLst/>
                <a:uLnTx/>
                <a:uFillTx/>
              </a:rPr>
              <a:t>9</a:t>
            </a: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rgbClr val="99B2C8"/>
              </a:solidFill>
              <a:effectLst/>
              <a:uLnTx/>
              <a:uFillTx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393943" y="528936"/>
            <a:ext cx="3714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99B2C8"/>
                </a:solidFill>
                <a:effectLst/>
                <a:uLnTx/>
                <a:uFillTx/>
              </a:rPr>
              <a:t>12</a:t>
            </a: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rgbClr val="99B2C8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792606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3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8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3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8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10"/>
                            </p:stCondLst>
                            <p:childTnLst>
                              <p:par>
                                <p:cTn id="4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1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20"/>
                            </p:stCondLst>
                            <p:childTnLst>
                              <p:par>
                                <p:cTn id="5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2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250"/>
                            </p:stCondLst>
                            <p:childTnLst>
                              <p:par>
                                <p:cTn id="9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25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500"/>
                            </p:stCondLst>
                            <p:childTnLst>
                              <p:par>
                                <p:cTn id="10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000"/>
                            </p:stCondLst>
                            <p:childTnLst>
                              <p:par>
                                <p:cTn id="14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250"/>
                            </p:stCondLst>
                            <p:childTnLst>
                              <p:par>
                                <p:cTn id="14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3250"/>
                            </p:stCondLst>
                            <p:childTnLst>
                              <p:par>
                                <p:cTn id="1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3500"/>
                            </p:stCondLst>
                            <p:childTnLst>
                              <p:par>
                                <p:cTn id="15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500"/>
                            </p:stCondLst>
                            <p:childTnLst>
                              <p:par>
                                <p:cTn id="17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1000"/>
                            </p:stCondLst>
                            <p:childTnLst>
                              <p:par>
                                <p:cTn id="19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1250"/>
                            </p:stCondLst>
                            <p:childTnLst>
                              <p:par>
                                <p:cTn id="201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20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3250"/>
                            </p:stCondLst>
                            <p:childTnLst>
                              <p:par>
                                <p:cTn id="20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7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8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9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0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1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3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4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5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6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8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9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0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1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6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3" fill="hold">
                      <p:stCondLst>
                        <p:cond delay="0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6" dur="1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10000"/>
                            </p:stCondLst>
                            <p:childTnLst>
                              <p:par>
                                <p:cTn id="26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0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2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45" grpId="0" animBg="1"/>
      <p:bldP spid="81" grpId="0" build="allAtOnce"/>
      <p:bldP spid="82" grpId="0" build="allAtOnce"/>
      <p:bldP spid="83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023" y="4555482"/>
            <a:ext cx="1249999" cy="13362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14" y="4489550"/>
            <a:ext cx="1249999" cy="133620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214" y="4527650"/>
            <a:ext cx="1249999" cy="13362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106" y="2841837"/>
            <a:ext cx="1196895" cy="927286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2355398" y="3960547"/>
            <a:ext cx="2162493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600" y="330406"/>
            <a:ext cx="166100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45519" y="2209365"/>
            <a:ext cx="1958679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5208"/>
            <a:ext cx="1060934" cy="126722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52" y="4489550"/>
            <a:ext cx="1249999" cy="13362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744" y="4555482"/>
            <a:ext cx="1442555" cy="13100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8224783" y="5479736"/>
            <a:ext cx="823031" cy="612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3" y="5417841"/>
            <a:ext cx="850901" cy="12732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135" y="4489550"/>
            <a:ext cx="1442555" cy="131007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6003174" y="5413804"/>
            <a:ext cx="823031" cy="61253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4" y="5417841"/>
            <a:ext cx="850901" cy="12732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719" y="4347068"/>
            <a:ext cx="1061850" cy="131007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4" y="5417841"/>
            <a:ext cx="850901" cy="127320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38" y="4385097"/>
            <a:ext cx="1581495" cy="143625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2" y="5417841"/>
            <a:ext cx="850901" cy="1273201"/>
          </a:xfrm>
          <a:prstGeom prst="rect">
            <a:avLst/>
          </a:prstGeom>
        </p:spPr>
      </p:pic>
      <p:sp>
        <p:nvSpPr>
          <p:cNvPr id="45" name="Rounded Rectangular Callout 44"/>
          <p:cNvSpPr/>
          <p:nvPr/>
        </p:nvSpPr>
        <p:spPr>
          <a:xfrm>
            <a:off x="1613160" y="8859"/>
            <a:ext cx="7055223" cy="1394582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695145" y="6050477"/>
            <a:ext cx="7678834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                   B                   C                   D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1694654" y="5479735"/>
            <a:ext cx="823031" cy="61253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3953467" y="1411496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: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953467" y="1905640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: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953467" y="2399784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: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953467" y="2893929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: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1" name="times up"/>
          <p:cNvGrpSpPr/>
          <p:nvPr/>
        </p:nvGrpSpPr>
        <p:grpSpPr>
          <a:xfrm>
            <a:off x="7950740" y="1331973"/>
            <a:ext cx="1205624" cy="271829"/>
            <a:chOff x="4284637" y="-304827"/>
            <a:chExt cx="2669678" cy="697560"/>
          </a:xfrm>
        </p:grpSpPr>
        <p:sp>
          <p:nvSpPr>
            <p:cNvPr id="52" name="Rounded Rectangle 51"/>
            <p:cNvSpPr/>
            <p:nvPr/>
          </p:nvSpPr>
          <p:spPr>
            <a:xfrm>
              <a:off x="4317476" y="-304827"/>
              <a:ext cx="2636839" cy="697560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3" name="Rounded Rectangle 52"/>
            <p:cNvSpPr/>
            <p:nvPr/>
          </p:nvSpPr>
          <p:spPr>
            <a:xfrm>
              <a:off x="4284637" y="-304827"/>
              <a:ext cx="2636837" cy="697560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Hết</a:t>
              </a:r>
              <a:r>
                <a:rPr kumimoji="0" lang="en-GB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GB" sz="1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Giờ</a:t>
              </a:r>
              <a:endPara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54" name="Rectangle 53"/>
          <p:cNvSpPr/>
          <p:nvPr/>
        </p:nvSpPr>
        <p:spPr>
          <a:xfrm>
            <a:off x="8265854" y="18266"/>
            <a:ext cx="548204" cy="228286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START</a:t>
            </a:r>
            <a:endParaRPr kumimoji="0" lang="en-US" sz="105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587" y="246550"/>
            <a:ext cx="1370670" cy="1024742"/>
          </a:xfrm>
          <a:prstGeom prst="rect">
            <a:avLst/>
          </a:prstGeom>
        </p:spPr>
      </p:pic>
      <p:grpSp>
        <p:nvGrpSpPr>
          <p:cNvPr id="57" name="Clock hand spin">
            <a:extLst>
              <a:ext uri="{FF2B5EF4-FFF2-40B4-BE49-F238E27FC236}">
                <a16:creationId xmlns:a16="http://schemas.microsoft.com/office/drawing/2014/main" id="{BB0445D5-A6E5-40E7-BBDD-5E3EFA13BDED}"/>
              </a:ext>
            </a:extLst>
          </p:cNvPr>
          <p:cNvGrpSpPr/>
          <p:nvPr/>
        </p:nvGrpSpPr>
        <p:grpSpPr>
          <a:xfrm rot="1786145">
            <a:off x="8288075" y="679578"/>
            <a:ext cx="525701" cy="382078"/>
            <a:chOff x="840573" y="2379277"/>
            <a:chExt cx="3829048" cy="3849975"/>
          </a:xfrm>
        </p:grpSpPr>
        <p:sp>
          <p:nvSpPr>
            <p:cNvPr id="58" name="Oval 28"/>
            <p:cNvSpPr>
              <a:spLocks noChangeArrowheads="1"/>
            </p:cNvSpPr>
            <p:nvPr/>
          </p:nvSpPr>
          <p:spPr bwMode="auto">
            <a:xfrm>
              <a:off x="840573" y="2379277"/>
              <a:ext cx="3829048" cy="3849975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hour hand"/>
            <p:cNvSpPr>
              <a:spLocks/>
            </p:cNvSpPr>
            <p:nvPr/>
          </p:nvSpPr>
          <p:spPr bwMode="auto">
            <a:xfrm>
              <a:off x="2159000" y="3253181"/>
              <a:ext cx="601664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60" name="TextBox 59"/>
          <p:cNvSpPr txBox="1"/>
          <p:nvPr/>
        </p:nvSpPr>
        <p:spPr>
          <a:xfrm>
            <a:off x="8708357" y="713602"/>
            <a:ext cx="2810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99B2C8"/>
                </a:solidFill>
                <a:effectLst/>
                <a:uLnTx/>
                <a:uFillTx/>
              </a:rPr>
              <a:t>3</a:t>
            </a: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rgbClr val="99B2C8"/>
              </a:solidFill>
              <a:effectLst/>
              <a:uLnTx/>
              <a:uFillTx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8455773" y="903837"/>
            <a:ext cx="3410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99B2C8"/>
                </a:solidFill>
                <a:effectLst/>
                <a:uLnTx/>
                <a:uFillTx/>
              </a:rPr>
              <a:t>6</a:t>
            </a: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rgbClr val="99B2C8"/>
              </a:solidFill>
              <a:effectLst/>
              <a:uLnTx/>
              <a:uFillTx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8110048" y="741779"/>
            <a:ext cx="3084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99B2C8"/>
                </a:solidFill>
                <a:effectLst/>
                <a:uLnTx/>
                <a:uFillTx/>
              </a:rPr>
              <a:t>9</a:t>
            </a: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rgbClr val="99B2C8"/>
              </a:solidFill>
              <a:effectLst/>
              <a:uLnTx/>
              <a:uFillTx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8393943" y="528936"/>
            <a:ext cx="3714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99B2C8"/>
                </a:solidFill>
                <a:effectLst/>
                <a:uLnTx/>
                <a:uFillTx/>
              </a:rPr>
              <a:t>12</a:t>
            </a: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rgbClr val="99B2C8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667465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4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9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4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9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"/>
                            </p:stCondLst>
                            <p:childTnLst>
                              <p:par>
                                <p:cTn id="4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25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250"/>
                            </p:stCondLst>
                            <p:childTnLst>
                              <p:par>
                                <p:cTn id="9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25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500"/>
                            </p:stCondLst>
                            <p:childTnLst>
                              <p:par>
                                <p:cTn id="10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000"/>
                            </p:stCondLst>
                            <p:childTnLst>
                              <p:par>
                                <p:cTn id="14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250"/>
                            </p:stCondLst>
                            <p:childTnLst>
                              <p:par>
                                <p:cTn id="14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3250"/>
                            </p:stCondLst>
                            <p:childTnLst>
                              <p:par>
                                <p:cTn id="1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3500"/>
                            </p:stCondLst>
                            <p:childTnLst>
                              <p:par>
                                <p:cTn id="15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500"/>
                            </p:stCondLst>
                            <p:childTnLst>
                              <p:par>
                                <p:cTn id="17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5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1000"/>
                            </p:stCondLst>
                            <p:childTnLst>
                              <p:par>
                                <p:cTn id="19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250"/>
                            </p:stCondLst>
                            <p:childTnLst>
                              <p:par>
                                <p:cTn id="20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20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3250"/>
                            </p:stCondLst>
                            <p:childTnLst>
                              <p:par>
                                <p:cTn id="2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3500"/>
                            </p:stCondLst>
                            <p:childTnLst>
                              <p:par>
                                <p:cTn id="21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8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9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0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1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3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4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5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6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6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3" fill="hold">
                      <p:stCondLst>
                        <p:cond delay="0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6" dur="10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10000"/>
                            </p:stCondLst>
                            <p:childTnLst>
                              <p:par>
                                <p:cTn id="26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0" dur="3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3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2" dur="3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45" grpId="0" animBg="1"/>
      <p:bldP spid="29" grpId="0" build="allAtOnce"/>
      <p:bldP spid="32" grpId="0" build="allAtOnce"/>
      <p:bldP spid="34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14" y="4489550"/>
            <a:ext cx="1249999" cy="133620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214" y="4527650"/>
            <a:ext cx="1249999" cy="133620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52" y="4489550"/>
            <a:ext cx="1249999" cy="133620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879" y="4428248"/>
            <a:ext cx="1580783" cy="143560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467" y="4392304"/>
            <a:ext cx="1580782" cy="143560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38" y="4385097"/>
            <a:ext cx="1581495" cy="14362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023" y="4555482"/>
            <a:ext cx="1249999" cy="13362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106" y="2841837"/>
            <a:ext cx="1196895" cy="927286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6765720" y="3945563"/>
            <a:ext cx="2162493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600" y="330406"/>
            <a:ext cx="166100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45519" y="2209365"/>
            <a:ext cx="1958679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5208"/>
            <a:ext cx="1060934" cy="12672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0393" y="4332084"/>
            <a:ext cx="1073146" cy="1310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3" y="5417841"/>
            <a:ext cx="850901" cy="127320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4" y="5417841"/>
            <a:ext cx="850901" cy="127320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4" y="5417841"/>
            <a:ext cx="850901" cy="127320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2" y="5417841"/>
            <a:ext cx="850901" cy="1273201"/>
          </a:xfrm>
          <a:prstGeom prst="rect">
            <a:avLst/>
          </a:prstGeom>
        </p:spPr>
      </p:pic>
      <p:sp>
        <p:nvSpPr>
          <p:cNvPr id="45" name="Rounded Rectangular Callout 44"/>
          <p:cNvSpPr/>
          <p:nvPr/>
        </p:nvSpPr>
        <p:spPr>
          <a:xfrm>
            <a:off x="1613160" y="8859"/>
            <a:ext cx="7055223" cy="1394582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ngón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695145" y="6050477"/>
            <a:ext cx="7678834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                   B                   C                   D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1694654" y="5479735"/>
            <a:ext cx="823031" cy="61253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3839180" y="5400358"/>
            <a:ext cx="823031" cy="61253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6045560" y="5440387"/>
            <a:ext cx="823031" cy="61253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3953467" y="1411496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: 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ngón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953467" y="1905640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: 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ngón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953467" y="2399784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: 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ngòn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953467" y="2893929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: 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ngón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8" name="times up"/>
          <p:cNvGrpSpPr/>
          <p:nvPr/>
        </p:nvGrpSpPr>
        <p:grpSpPr>
          <a:xfrm>
            <a:off x="7950740" y="1331973"/>
            <a:ext cx="1205624" cy="271829"/>
            <a:chOff x="4284637" y="-304827"/>
            <a:chExt cx="2669678" cy="697560"/>
          </a:xfrm>
        </p:grpSpPr>
        <p:sp>
          <p:nvSpPr>
            <p:cNvPr id="49" name="Rounded Rectangle 48"/>
            <p:cNvSpPr/>
            <p:nvPr/>
          </p:nvSpPr>
          <p:spPr>
            <a:xfrm>
              <a:off x="4317476" y="-304827"/>
              <a:ext cx="2636839" cy="697560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0" name="Rounded Rectangle 49"/>
            <p:cNvSpPr/>
            <p:nvPr/>
          </p:nvSpPr>
          <p:spPr>
            <a:xfrm>
              <a:off x="4284637" y="-304827"/>
              <a:ext cx="2636837" cy="697560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Hết</a:t>
              </a:r>
              <a:r>
                <a:rPr kumimoji="0" lang="en-GB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GB" sz="1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Giờ</a:t>
              </a:r>
              <a:endPara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51" name="Rectangle 50"/>
          <p:cNvSpPr/>
          <p:nvPr/>
        </p:nvSpPr>
        <p:spPr>
          <a:xfrm>
            <a:off x="8265854" y="18266"/>
            <a:ext cx="548204" cy="228286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START</a:t>
            </a:r>
            <a:endParaRPr kumimoji="0" lang="en-US" sz="105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587" y="246550"/>
            <a:ext cx="1370670" cy="1024742"/>
          </a:xfrm>
          <a:prstGeom prst="rect">
            <a:avLst/>
          </a:prstGeom>
        </p:spPr>
      </p:pic>
      <p:grpSp>
        <p:nvGrpSpPr>
          <p:cNvPr id="53" name="Clock hand spin">
            <a:extLst>
              <a:ext uri="{FF2B5EF4-FFF2-40B4-BE49-F238E27FC236}">
                <a16:creationId xmlns:a16="http://schemas.microsoft.com/office/drawing/2014/main" id="{BB0445D5-A6E5-40E7-BBDD-5E3EFA13BDED}"/>
              </a:ext>
            </a:extLst>
          </p:cNvPr>
          <p:cNvGrpSpPr/>
          <p:nvPr/>
        </p:nvGrpSpPr>
        <p:grpSpPr>
          <a:xfrm rot="1786145">
            <a:off x="8288075" y="679578"/>
            <a:ext cx="525701" cy="382078"/>
            <a:chOff x="840573" y="2379277"/>
            <a:chExt cx="3829048" cy="3849975"/>
          </a:xfrm>
        </p:grpSpPr>
        <p:sp>
          <p:nvSpPr>
            <p:cNvPr id="54" name="Oval 28"/>
            <p:cNvSpPr>
              <a:spLocks noChangeArrowheads="1"/>
            </p:cNvSpPr>
            <p:nvPr/>
          </p:nvSpPr>
          <p:spPr bwMode="auto">
            <a:xfrm>
              <a:off x="840573" y="2379277"/>
              <a:ext cx="3829048" cy="3849975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" name="hour hand"/>
            <p:cNvSpPr>
              <a:spLocks/>
            </p:cNvSpPr>
            <p:nvPr/>
          </p:nvSpPr>
          <p:spPr bwMode="auto">
            <a:xfrm>
              <a:off x="2159000" y="3253181"/>
              <a:ext cx="601664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57" name="TextBox 56"/>
          <p:cNvSpPr txBox="1"/>
          <p:nvPr/>
        </p:nvSpPr>
        <p:spPr>
          <a:xfrm>
            <a:off x="8708357" y="713602"/>
            <a:ext cx="2810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99B2C8"/>
                </a:solidFill>
                <a:effectLst/>
                <a:uLnTx/>
                <a:uFillTx/>
              </a:rPr>
              <a:t>3</a:t>
            </a: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rgbClr val="99B2C8"/>
              </a:solidFill>
              <a:effectLst/>
              <a:uLnTx/>
              <a:uFillTx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8455773" y="903837"/>
            <a:ext cx="3410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99B2C8"/>
                </a:solidFill>
                <a:effectLst/>
                <a:uLnTx/>
                <a:uFillTx/>
              </a:rPr>
              <a:t>6</a:t>
            </a: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rgbClr val="99B2C8"/>
              </a:solidFill>
              <a:effectLst/>
              <a:uLnTx/>
              <a:uFillTx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8110048" y="741779"/>
            <a:ext cx="3084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99B2C8"/>
                </a:solidFill>
                <a:effectLst/>
                <a:uLnTx/>
                <a:uFillTx/>
              </a:rPr>
              <a:t>9</a:t>
            </a: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rgbClr val="99B2C8"/>
              </a:solidFill>
              <a:effectLst/>
              <a:uLnTx/>
              <a:uFillTx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8393943" y="528936"/>
            <a:ext cx="3714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99B2C8"/>
                </a:solidFill>
                <a:effectLst/>
                <a:uLnTx/>
                <a:uFillTx/>
              </a:rPr>
              <a:t>12</a:t>
            </a: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rgbClr val="99B2C8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183972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6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1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6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1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"/>
                            </p:stCondLst>
                            <p:childTnLst>
                              <p:par>
                                <p:cTn id="4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25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1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250"/>
                            </p:stCondLst>
                            <p:childTnLst>
                              <p:par>
                                <p:cTn id="9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250"/>
                            </p:stCondLst>
                            <p:childTnLst>
                              <p:par>
                                <p:cTn id="10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3500"/>
                            </p:stCondLst>
                            <p:childTnLst>
                              <p:par>
                                <p:cTn id="10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500"/>
                            </p:stCondLst>
                            <p:childTnLst>
                              <p:par>
                                <p:cTn id="1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250"/>
                            </p:stCondLst>
                            <p:childTnLst>
                              <p:par>
                                <p:cTn id="15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5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3250"/>
                            </p:stCondLst>
                            <p:childTnLst>
                              <p:par>
                                <p:cTn id="1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3500"/>
                            </p:stCondLst>
                            <p:childTnLst>
                              <p:par>
                                <p:cTn id="16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500"/>
                            </p:stCondLst>
                            <p:childTnLst>
                              <p:par>
                                <p:cTn id="17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1000"/>
                            </p:stCondLst>
                            <p:childTnLst>
                              <p:par>
                                <p:cTn id="19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250"/>
                            </p:stCondLst>
                            <p:childTnLst>
                              <p:par>
                                <p:cTn id="20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20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3250"/>
                            </p:stCondLst>
                            <p:childTnLst>
                              <p:par>
                                <p:cTn id="2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3500"/>
                            </p:stCondLst>
                            <p:childTnLst>
                              <p:par>
                                <p:cTn id="21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9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0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1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3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4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5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6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6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3" fill="hold">
                      <p:stCondLst>
                        <p:cond delay="0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6" dur="10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10000"/>
                            </p:stCondLst>
                            <p:childTnLst>
                              <p:par>
                                <p:cTn id="26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0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2" dur="3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45" grpId="0" animBg="1"/>
      <p:bldP spid="29" grpId="0" build="allAtOnce"/>
      <p:bldP spid="31" grpId="0" build="allAtOnce"/>
      <p:bldP spid="32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214" y="4527650"/>
            <a:ext cx="1249999" cy="133620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52" y="4489550"/>
            <a:ext cx="1249999" cy="133620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467" y="4392304"/>
            <a:ext cx="1580781" cy="143560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38" y="4385097"/>
            <a:ext cx="1581495" cy="14362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023" y="4555482"/>
            <a:ext cx="1249999" cy="13362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14" y="4489550"/>
            <a:ext cx="1249999" cy="13362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106" y="2841837"/>
            <a:ext cx="1196895" cy="927286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4555634" y="3952202"/>
            <a:ext cx="2162493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600" y="330406"/>
            <a:ext cx="166100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45519" y="2209365"/>
            <a:ext cx="1958679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5208"/>
            <a:ext cx="1060934" cy="12672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744" y="4555482"/>
            <a:ext cx="1442555" cy="13100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8224783" y="5479736"/>
            <a:ext cx="823031" cy="612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3" y="5417841"/>
            <a:ext cx="850901" cy="12732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307" y="4338723"/>
            <a:ext cx="1073146" cy="131007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4" y="5417841"/>
            <a:ext cx="850901" cy="127320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4" y="5417841"/>
            <a:ext cx="850901" cy="127320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2" y="5417841"/>
            <a:ext cx="850901" cy="1273201"/>
          </a:xfrm>
          <a:prstGeom prst="rect">
            <a:avLst/>
          </a:prstGeom>
        </p:spPr>
      </p:pic>
      <p:sp>
        <p:nvSpPr>
          <p:cNvPr id="45" name="Rounded Rectangular Callout 44"/>
          <p:cNvSpPr/>
          <p:nvPr/>
        </p:nvSpPr>
        <p:spPr>
          <a:xfrm>
            <a:off x="1613160" y="8859"/>
            <a:ext cx="7055223" cy="1394582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695145" y="6050477"/>
            <a:ext cx="7678834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                   B                   C                   D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1694654" y="5479735"/>
            <a:ext cx="823031" cy="61253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3839180" y="5400358"/>
            <a:ext cx="823031" cy="61253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3953467" y="1411496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: 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953467" y="1905640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: 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953467" y="2399784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: 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953467" y="2893929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: 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8" name="times up"/>
          <p:cNvGrpSpPr/>
          <p:nvPr/>
        </p:nvGrpSpPr>
        <p:grpSpPr>
          <a:xfrm>
            <a:off x="7950740" y="1331973"/>
            <a:ext cx="1205624" cy="271829"/>
            <a:chOff x="4284637" y="-304827"/>
            <a:chExt cx="2669678" cy="697560"/>
          </a:xfrm>
        </p:grpSpPr>
        <p:sp>
          <p:nvSpPr>
            <p:cNvPr id="49" name="Rounded Rectangle 48"/>
            <p:cNvSpPr/>
            <p:nvPr/>
          </p:nvSpPr>
          <p:spPr>
            <a:xfrm>
              <a:off x="4317476" y="-304827"/>
              <a:ext cx="2636839" cy="697560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0" name="Rounded Rectangle 49"/>
            <p:cNvSpPr/>
            <p:nvPr/>
          </p:nvSpPr>
          <p:spPr>
            <a:xfrm>
              <a:off x="4284637" y="-304827"/>
              <a:ext cx="2636837" cy="697560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Hết</a:t>
              </a:r>
              <a:r>
                <a:rPr kumimoji="0" lang="en-GB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GB" sz="1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Giờ</a:t>
              </a:r>
              <a:endPara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51" name="Rectangle 50"/>
          <p:cNvSpPr/>
          <p:nvPr/>
        </p:nvSpPr>
        <p:spPr>
          <a:xfrm>
            <a:off x="8265854" y="18266"/>
            <a:ext cx="548204" cy="228286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START</a:t>
            </a:r>
            <a:endParaRPr kumimoji="0" lang="en-US" sz="105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587" y="246550"/>
            <a:ext cx="1370670" cy="1024742"/>
          </a:xfrm>
          <a:prstGeom prst="rect">
            <a:avLst/>
          </a:prstGeom>
        </p:spPr>
      </p:pic>
      <p:grpSp>
        <p:nvGrpSpPr>
          <p:cNvPr id="53" name="Clock hand spin">
            <a:extLst>
              <a:ext uri="{FF2B5EF4-FFF2-40B4-BE49-F238E27FC236}">
                <a16:creationId xmlns:a16="http://schemas.microsoft.com/office/drawing/2014/main" id="{BB0445D5-A6E5-40E7-BBDD-5E3EFA13BDED}"/>
              </a:ext>
            </a:extLst>
          </p:cNvPr>
          <p:cNvGrpSpPr/>
          <p:nvPr/>
        </p:nvGrpSpPr>
        <p:grpSpPr>
          <a:xfrm rot="1786145">
            <a:off x="8288075" y="679578"/>
            <a:ext cx="525701" cy="382078"/>
            <a:chOff x="840573" y="2379277"/>
            <a:chExt cx="3829048" cy="3849975"/>
          </a:xfrm>
        </p:grpSpPr>
        <p:sp>
          <p:nvSpPr>
            <p:cNvPr id="54" name="Oval 28"/>
            <p:cNvSpPr>
              <a:spLocks noChangeArrowheads="1"/>
            </p:cNvSpPr>
            <p:nvPr/>
          </p:nvSpPr>
          <p:spPr bwMode="auto">
            <a:xfrm>
              <a:off x="840573" y="2379277"/>
              <a:ext cx="3829048" cy="3849975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" name="hour hand"/>
            <p:cNvSpPr>
              <a:spLocks/>
            </p:cNvSpPr>
            <p:nvPr/>
          </p:nvSpPr>
          <p:spPr bwMode="auto">
            <a:xfrm>
              <a:off x="2159000" y="3253181"/>
              <a:ext cx="601664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57" name="TextBox 56"/>
          <p:cNvSpPr txBox="1"/>
          <p:nvPr/>
        </p:nvSpPr>
        <p:spPr>
          <a:xfrm>
            <a:off x="8708357" y="713602"/>
            <a:ext cx="2810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99B2C8"/>
                </a:solidFill>
                <a:effectLst/>
                <a:uLnTx/>
                <a:uFillTx/>
              </a:rPr>
              <a:t>3</a:t>
            </a: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rgbClr val="99B2C8"/>
              </a:solidFill>
              <a:effectLst/>
              <a:uLnTx/>
              <a:uFillTx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8455773" y="903837"/>
            <a:ext cx="3410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99B2C8"/>
                </a:solidFill>
                <a:effectLst/>
                <a:uLnTx/>
                <a:uFillTx/>
              </a:rPr>
              <a:t>6</a:t>
            </a: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rgbClr val="99B2C8"/>
              </a:solidFill>
              <a:effectLst/>
              <a:uLnTx/>
              <a:uFillTx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8110048" y="741779"/>
            <a:ext cx="3084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99B2C8"/>
                </a:solidFill>
                <a:effectLst/>
                <a:uLnTx/>
                <a:uFillTx/>
              </a:rPr>
              <a:t>9</a:t>
            </a: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rgbClr val="99B2C8"/>
              </a:solidFill>
              <a:effectLst/>
              <a:uLnTx/>
              <a:uFillTx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8393943" y="528936"/>
            <a:ext cx="3714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99B2C8"/>
                </a:solidFill>
                <a:effectLst/>
                <a:uLnTx/>
                <a:uFillTx/>
              </a:rPr>
              <a:t>12</a:t>
            </a: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rgbClr val="99B2C8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264792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"/>
                            </p:stCondLst>
                            <p:childTnLst>
                              <p:par>
                                <p:cTn id="4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25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250"/>
                            </p:stCondLst>
                            <p:childTnLst>
                              <p:par>
                                <p:cTn id="9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25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500"/>
                            </p:stCondLst>
                            <p:childTnLst>
                              <p:par>
                                <p:cTn id="10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3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250"/>
                            </p:stCondLst>
                            <p:childTnLst>
                              <p:par>
                                <p:cTn id="15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5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3250"/>
                            </p:stCondLst>
                            <p:childTnLst>
                              <p:par>
                                <p:cTn id="1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3500"/>
                            </p:stCondLst>
                            <p:childTnLst>
                              <p:par>
                                <p:cTn id="16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500"/>
                            </p:stCondLst>
                            <p:childTnLst>
                              <p:par>
                                <p:cTn id="17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1000"/>
                            </p:stCondLst>
                            <p:childTnLst>
                              <p:par>
                                <p:cTn id="19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250"/>
                            </p:stCondLst>
                            <p:childTnLst>
                              <p:par>
                                <p:cTn id="20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20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3250"/>
                            </p:stCondLst>
                            <p:childTnLst>
                              <p:par>
                                <p:cTn id="2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3500"/>
                            </p:stCondLst>
                            <p:childTnLst>
                              <p:par>
                                <p:cTn id="21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9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0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1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3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4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5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6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6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3" fill="hold">
                      <p:stCondLst>
                        <p:cond delay="0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6" dur="10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10000"/>
                            </p:stCondLst>
                            <p:childTnLst>
                              <p:par>
                                <p:cTn id="26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0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2" dur="3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45" grpId="0" animBg="1"/>
      <p:bldP spid="29" grpId="0" build="allAtOnce"/>
      <p:bldP spid="31" grpId="0" build="allAtOnce"/>
      <p:bldP spid="34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32BB632-B6CF-47A3-9C88-CA00BE09177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93F6472-6DC8-4350-8804-554BF943DED5}"/>
              </a:ext>
            </a:extLst>
          </p:cNvPr>
          <p:cNvSpPr/>
          <p:nvPr/>
        </p:nvSpPr>
        <p:spPr>
          <a:xfrm>
            <a:off x="1661257" y="1201289"/>
            <a:ext cx="570752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TRÒ CH</a:t>
            </a:r>
            <a:r>
              <a:rPr lang="vi-VN" sz="36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36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I ĐẾN ĐÂY LÀ  </a:t>
            </a:r>
            <a:endParaRPr lang="en-US" sz="3600" b="1" cap="none" spc="0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cap="none" spc="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KẾT THÚC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31F85AC-3DC8-4BF4-A321-47988ABB2A77}"/>
              </a:ext>
            </a:extLst>
          </p:cNvPr>
          <p:cNvSpPr/>
          <p:nvPr/>
        </p:nvSpPr>
        <p:spPr>
          <a:xfrm>
            <a:off x="2902181" y="4715515"/>
            <a:ext cx="490085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36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36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36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82FCFD8-59E5-4296-B710-983068ACF58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4052" y="1102923"/>
            <a:ext cx="1462646" cy="18931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2A0F106-89C0-4911-9E17-FC9E9BC7932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129" y="3289151"/>
            <a:ext cx="559130" cy="72371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605F3AA-1163-4962-A08D-B5855E45188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8345" y="0"/>
            <a:ext cx="713349" cy="92333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7E92703-1C8C-4EA6-BE5C-C04EC6EE439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429" y="3289151"/>
            <a:ext cx="559130" cy="72371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109285D-D015-4476-BDCF-6201220202F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5243" y="3289151"/>
            <a:ext cx="559130" cy="72371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51C234C-929D-4527-8A0A-C4F55ACA495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6698" y="99808"/>
            <a:ext cx="559130" cy="72371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88473B3-DD7D-4D28-9EF8-C0D463D8B37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47" y="44290"/>
            <a:ext cx="559130" cy="72371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64C0950-E87D-4195-A018-38BF999251D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6698" y="6034478"/>
            <a:ext cx="559130" cy="723714"/>
          </a:xfrm>
          <a:prstGeom prst="rect">
            <a:avLst/>
          </a:prstGeom>
        </p:spPr>
      </p:pic>
      <p:pic>
        <p:nvPicPr>
          <p:cNvPr id="19" name="nhac rung chuong vang">
            <a:hlinkClick r:id="" action="ppaction://media"/>
            <a:extLst>
              <a:ext uri="{FF2B5EF4-FFF2-40B4-BE49-F238E27FC236}">
                <a16:creationId xmlns:a16="http://schemas.microsoft.com/office/drawing/2014/main" id="{D972C006-C091-40B4-ABC7-FCC2A1671ED4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3531158" y="6858000"/>
            <a:ext cx="4572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15315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8"/>
    </mc:Choice>
    <mc:Fallback xmlns="">
      <p:transition spd="slow" advTm="80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0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41485" y="1843385"/>
            <a:ext cx="2708752" cy="527739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069849" y="2244358"/>
            <a:ext cx="423186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NHỔ CÀ RỐT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106" y="2841837"/>
            <a:ext cx="1196895" cy="92728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2742" y="4317315"/>
            <a:ext cx="2039956" cy="185261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3233470" y="4339234"/>
            <a:ext cx="850901" cy="1273201"/>
          </a:xfrm>
          <a:prstGeom prst="rect">
            <a:avLst/>
          </a:prstGeom>
        </p:spPr>
      </p:pic>
      <p:pic>
        <p:nvPicPr>
          <p:cNvPr id="20" name="nhacne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9410960" y="2752190"/>
            <a:ext cx="609600" cy="609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50573" y="1676596"/>
            <a:ext cx="2984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ĐỀ TÀI: TRUYỆN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496492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DD7EE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DD7EE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1159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106" y="2841837"/>
            <a:ext cx="1196895" cy="92728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600" y="330406"/>
            <a:ext cx="166100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476500" y="442174"/>
            <a:ext cx="2476500" cy="381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2520" y="3301355"/>
            <a:ext cx="1683130" cy="16831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006" y="2284901"/>
            <a:ext cx="1581150" cy="2032907"/>
          </a:xfrm>
          <a:prstGeom prst="rect">
            <a:avLst/>
          </a:prstGeom>
        </p:spPr>
      </p:pic>
      <p:sp>
        <p:nvSpPr>
          <p:cNvPr id="9" name="Rounded Rectangular Callout 8"/>
          <p:cNvSpPr/>
          <p:nvPr/>
        </p:nvSpPr>
        <p:spPr>
          <a:xfrm>
            <a:off x="4241420" y="3027879"/>
            <a:ext cx="3409950" cy="1345724"/>
          </a:xfrm>
          <a:prstGeom prst="wedgeRoundRectCallout">
            <a:avLst>
              <a:gd name="adj1" fmla="val -77817"/>
              <a:gd name="adj2" fmla="val -23801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 ơi ! Cháu đói lắm bác cho cháu củ cà rốt được không ạ ?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2571629" y="1276350"/>
            <a:ext cx="3023048" cy="1341211"/>
          </a:xfrm>
          <a:prstGeom prst="wedgeRoundRectCallout">
            <a:avLst>
              <a:gd name="adj1" fmla="val -103719"/>
              <a:gd name="adj2" fmla="val -56700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 chứ. Nhưng để ta xem con ở trường có học hành đàng hoàng không thì ta mới cho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191915" y="3924301"/>
            <a:ext cx="3124200" cy="1060184"/>
          </a:xfrm>
          <a:prstGeom prst="wedgeRoundRectCallout">
            <a:avLst>
              <a:gd name="adj1" fmla="val -25718"/>
              <a:gd name="adj2" fmla="val -299077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 ta sẽ cho con tự nhổ cà rốt</a:t>
            </a:r>
          </a:p>
        </p:txBody>
      </p:sp>
      <p:sp>
        <p:nvSpPr>
          <p:cNvPr id="12" name="Rounded Rectangular Callout 11"/>
          <p:cNvSpPr/>
          <p:nvPr/>
        </p:nvSpPr>
        <p:spPr>
          <a:xfrm>
            <a:off x="3405342" y="408655"/>
            <a:ext cx="4894435" cy="726840"/>
          </a:xfrm>
          <a:prstGeom prst="wedgeRoundRectCallout">
            <a:avLst>
              <a:gd name="adj1" fmla="val -96880"/>
              <a:gd name="adj2" fmla="val 47257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có dám thử không?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091" y="2690473"/>
            <a:ext cx="1683130" cy="168313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5208"/>
            <a:ext cx="1060934" cy="1267227"/>
          </a:xfrm>
          <a:prstGeom prst="rect">
            <a:avLst/>
          </a:prstGeom>
        </p:spPr>
      </p:pic>
      <p:sp>
        <p:nvSpPr>
          <p:cNvPr id="17" name="Rounded Rectangular Callout 16"/>
          <p:cNvSpPr/>
          <p:nvPr/>
        </p:nvSpPr>
        <p:spPr>
          <a:xfrm>
            <a:off x="184634" y="3769123"/>
            <a:ext cx="3409950" cy="1345724"/>
          </a:xfrm>
          <a:prstGeom prst="wedgeRoundRectCallout">
            <a:avLst>
              <a:gd name="adj1" fmla="val -37594"/>
              <a:gd name="adj2" fmla="val -100244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Dạ. Con đồng ý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3" y="5417841"/>
            <a:ext cx="850901" cy="127320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4" y="5417841"/>
            <a:ext cx="850901" cy="127320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4" y="5417841"/>
            <a:ext cx="850901" cy="12732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2" y="5417841"/>
            <a:ext cx="850901" cy="1273201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695145" y="6050477"/>
            <a:ext cx="7678834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pic>
        <p:nvPicPr>
          <p:cNvPr id="29" name="voice 1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 cstate="print"/>
          <a:stretch>
            <a:fillRect/>
          </a:stretch>
        </p:blipFill>
        <p:spPr>
          <a:xfrm>
            <a:off x="9464485" y="-90342"/>
            <a:ext cx="609600" cy="609600"/>
          </a:xfrm>
          <a:prstGeom prst="rect">
            <a:avLst/>
          </a:prstGeom>
        </p:spPr>
      </p:pic>
      <p:pic>
        <p:nvPicPr>
          <p:cNvPr id="30" name="voice1b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 cstate="print"/>
          <a:stretch>
            <a:fillRect/>
          </a:stretch>
        </p:blipFill>
        <p:spPr>
          <a:xfrm>
            <a:off x="9464485" y="1207860"/>
            <a:ext cx="609600" cy="609600"/>
          </a:xfrm>
          <a:prstGeom prst="rect">
            <a:avLst/>
          </a:prstGeom>
        </p:spPr>
      </p:pic>
      <p:pic>
        <p:nvPicPr>
          <p:cNvPr id="31" name="voice2b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9" cstate="print"/>
          <a:stretch>
            <a:fillRect/>
          </a:stretch>
        </p:blipFill>
        <p:spPr>
          <a:xfrm>
            <a:off x="10306050" y="1207860"/>
            <a:ext cx="609600" cy="609600"/>
          </a:xfrm>
          <a:prstGeom prst="rect">
            <a:avLst/>
          </a:prstGeom>
        </p:spPr>
      </p:pic>
      <p:pic>
        <p:nvPicPr>
          <p:cNvPr id="32" name="voice3b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9" cstate="print"/>
          <a:stretch>
            <a:fillRect/>
          </a:stretch>
        </p:blipFill>
        <p:spPr>
          <a:xfrm>
            <a:off x="11334750" y="1167754"/>
            <a:ext cx="609600" cy="609600"/>
          </a:xfrm>
          <a:prstGeom prst="rect">
            <a:avLst/>
          </a:prstGeom>
        </p:spPr>
      </p:pic>
      <p:pic>
        <p:nvPicPr>
          <p:cNvPr id="33" name="voice2a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9" cstate="print"/>
          <a:stretch>
            <a:fillRect/>
          </a:stretch>
        </p:blipFill>
        <p:spPr>
          <a:xfrm>
            <a:off x="10306050" y="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147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0.21684 -0.0541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51" y="-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3.33333E-6 L -0.76302 -0.09584 " pathEditMode="relative" rAng="0" ptsTypes="AA">
                                      <p:cBhvr>
                                        <p:cTn id="15" dur="4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160" y="-4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1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20"/>
                            </p:stCondLst>
                            <p:childTnLst>
                              <p:par>
                                <p:cTn id="2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5984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004"/>
                            </p:stCondLst>
                            <p:childTnLst>
                              <p:par>
                                <p:cTn id="3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504"/>
                            </p:stCondLst>
                            <p:childTnLst>
                              <p:par>
                                <p:cTn id="3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7184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9688"/>
                            </p:stCondLst>
                            <p:childTnLst>
                              <p:par>
                                <p:cTn id="4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188"/>
                            </p:stCondLst>
                            <p:childTnLst>
                              <p:par>
                                <p:cTn id="4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3728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3916"/>
                            </p:stCondLst>
                            <p:childTnLst>
                              <p:par>
                                <p:cTn id="5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4416"/>
                            </p:stCondLst>
                            <p:childTnLst>
                              <p:par>
                                <p:cTn id="6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1952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6368"/>
                            </p:stCondLst>
                            <p:childTnLst>
                              <p:par>
                                <p:cTn id="6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6378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3.7037E-6 L -0.26493 -0.07361 " pathEditMode="relative" rAng="0" ptsTypes="AA">
                                      <p:cBhvr>
                                        <p:cTn id="7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47" y="-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7378"/>
                            </p:stCondLst>
                            <p:childTnLst>
                              <p:par>
                                <p:cTn id="7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7388"/>
                            </p:stCondLst>
                            <p:childTnLst>
                              <p:par>
                                <p:cTn id="8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8388"/>
                            </p:stCondLst>
                            <p:childTnLst>
                              <p:par>
                                <p:cTn id="9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3" dur="2144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532"/>
                            </p:stCondLst>
                            <p:childTnLst>
                              <p:par>
                                <p:cTn id="9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 vol="80000">
                <p:cTn id="9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vol="80000">
                <p:cTn id="1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80000">
                <p:cTn id="10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 vol="80000">
                <p:cTn id="10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023" y="4555482"/>
            <a:ext cx="1249999" cy="13362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14" y="4489550"/>
            <a:ext cx="1249999" cy="13362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106" y="2841837"/>
            <a:ext cx="1196895" cy="927286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190749" y="3981875"/>
            <a:ext cx="2162493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600" y="330406"/>
            <a:ext cx="166100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45519" y="2209365"/>
            <a:ext cx="1958679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5208"/>
            <a:ext cx="1060934" cy="1267227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3953467" y="1411496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: 2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52" y="4489550"/>
            <a:ext cx="1249999" cy="13362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744" y="4555482"/>
            <a:ext cx="1442555" cy="13100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8224783" y="5479736"/>
            <a:ext cx="823031" cy="612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3" y="5417841"/>
            <a:ext cx="850901" cy="12732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135" y="4489550"/>
            <a:ext cx="1442555" cy="131007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6003174" y="5413804"/>
            <a:ext cx="823031" cy="61253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4" y="5417841"/>
            <a:ext cx="850901" cy="12732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935" y="4527650"/>
            <a:ext cx="1442555" cy="131007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214" y="4527650"/>
            <a:ext cx="1249999" cy="133620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3767974" y="5451904"/>
            <a:ext cx="823031" cy="61253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4" y="5417841"/>
            <a:ext cx="850901" cy="127320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36" y="4343308"/>
            <a:ext cx="1102519" cy="136025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2" y="5417841"/>
            <a:ext cx="850901" cy="1273201"/>
          </a:xfrm>
          <a:prstGeom prst="rect">
            <a:avLst/>
          </a:prstGeom>
        </p:spPr>
      </p:pic>
      <p:sp>
        <p:nvSpPr>
          <p:cNvPr id="45" name="Rounded Rectangular Callout 44"/>
          <p:cNvSpPr/>
          <p:nvPr/>
        </p:nvSpPr>
        <p:spPr>
          <a:xfrm>
            <a:off x="1613160" y="8859"/>
            <a:ext cx="7055223" cy="1394582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gà có mấy chân?</a:t>
            </a:r>
          </a:p>
        </p:txBody>
      </p:sp>
      <p:sp>
        <p:nvSpPr>
          <p:cNvPr id="55" name="Rectangle 54"/>
          <p:cNvSpPr/>
          <p:nvPr/>
        </p:nvSpPr>
        <p:spPr>
          <a:xfrm>
            <a:off x="695145" y="6050477"/>
            <a:ext cx="7678834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                   B                   C                   D</a:t>
            </a:r>
          </a:p>
        </p:txBody>
      </p:sp>
      <p:sp>
        <p:nvSpPr>
          <p:cNvPr id="81" name="Rectangle 80"/>
          <p:cNvSpPr/>
          <p:nvPr/>
        </p:nvSpPr>
        <p:spPr>
          <a:xfrm>
            <a:off x="3953467" y="1905640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: 1</a:t>
            </a:r>
          </a:p>
        </p:txBody>
      </p:sp>
      <p:sp>
        <p:nvSpPr>
          <p:cNvPr id="82" name="Rectangle 81"/>
          <p:cNvSpPr/>
          <p:nvPr/>
        </p:nvSpPr>
        <p:spPr>
          <a:xfrm>
            <a:off x="3953467" y="2399784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: 3</a:t>
            </a:r>
          </a:p>
        </p:txBody>
      </p:sp>
      <p:sp>
        <p:nvSpPr>
          <p:cNvPr id="83" name="Rectangle 82"/>
          <p:cNvSpPr/>
          <p:nvPr/>
        </p:nvSpPr>
        <p:spPr>
          <a:xfrm>
            <a:off x="3953467" y="2893929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: 4</a:t>
            </a:r>
          </a:p>
        </p:txBody>
      </p:sp>
      <p:grpSp>
        <p:nvGrpSpPr>
          <p:cNvPr id="29" name="times up"/>
          <p:cNvGrpSpPr/>
          <p:nvPr/>
        </p:nvGrpSpPr>
        <p:grpSpPr>
          <a:xfrm>
            <a:off x="7950740" y="1331973"/>
            <a:ext cx="1205624" cy="271829"/>
            <a:chOff x="4284637" y="-304827"/>
            <a:chExt cx="2669678" cy="697560"/>
          </a:xfrm>
        </p:grpSpPr>
        <p:sp>
          <p:nvSpPr>
            <p:cNvPr id="31" name="Rounded Rectangle 30"/>
            <p:cNvSpPr/>
            <p:nvPr/>
          </p:nvSpPr>
          <p:spPr>
            <a:xfrm>
              <a:off x="4317476" y="-304827"/>
              <a:ext cx="2636839" cy="697560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4284637" y="-304827"/>
              <a:ext cx="2636837" cy="697560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Hết</a:t>
              </a:r>
              <a:r>
                <a:rPr kumimoji="0" lang="en-GB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GB" sz="1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Giờ</a:t>
              </a:r>
              <a:endPara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4" name="Rectangle 33"/>
          <p:cNvSpPr/>
          <p:nvPr/>
        </p:nvSpPr>
        <p:spPr>
          <a:xfrm>
            <a:off x="8265854" y="18266"/>
            <a:ext cx="548204" cy="228286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START</a:t>
            </a:r>
            <a:endParaRPr kumimoji="0" lang="en-US" sz="105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587" y="246550"/>
            <a:ext cx="1370670" cy="1024742"/>
          </a:xfrm>
          <a:prstGeom prst="rect">
            <a:avLst/>
          </a:prstGeom>
        </p:spPr>
      </p:pic>
      <p:grpSp>
        <p:nvGrpSpPr>
          <p:cNvPr id="37" name="Clock hand spin">
            <a:extLst>
              <a:ext uri="{FF2B5EF4-FFF2-40B4-BE49-F238E27FC236}">
                <a16:creationId xmlns:a16="http://schemas.microsoft.com/office/drawing/2014/main" id="{BB0445D5-A6E5-40E7-BBDD-5E3EFA13BDED}"/>
              </a:ext>
            </a:extLst>
          </p:cNvPr>
          <p:cNvGrpSpPr/>
          <p:nvPr/>
        </p:nvGrpSpPr>
        <p:grpSpPr>
          <a:xfrm rot="1786145">
            <a:off x="8288075" y="679578"/>
            <a:ext cx="525701" cy="382078"/>
            <a:chOff x="840573" y="2379277"/>
            <a:chExt cx="3829048" cy="3849975"/>
          </a:xfrm>
        </p:grpSpPr>
        <p:sp>
          <p:nvSpPr>
            <p:cNvPr id="38" name="Oval 28"/>
            <p:cNvSpPr>
              <a:spLocks noChangeArrowheads="1"/>
            </p:cNvSpPr>
            <p:nvPr/>
          </p:nvSpPr>
          <p:spPr bwMode="auto">
            <a:xfrm>
              <a:off x="840573" y="2379277"/>
              <a:ext cx="3829048" cy="3849975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" name="hour hand"/>
            <p:cNvSpPr>
              <a:spLocks/>
            </p:cNvSpPr>
            <p:nvPr/>
          </p:nvSpPr>
          <p:spPr bwMode="auto">
            <a:xfrm>
              <a:off x="2159000" y="3253181"/>
              <a:ext cx="601664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8708357" y="713602"/>
            <a:ext cx="2810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99B2C8"/>
                </a:solidFill>
                <a:effectLst/>
                <a:uLnTx/>
                <a:uFillTx/>
              </a:rPr>
              <a:t>3</a:t>
            </a: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rgbClr val="99B2C8"/>
              </a:solidFill>
              <a:effectLst/>
              <a:uLnTx/>
              <a:uFillTx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455773" y="903837"/>
            <a:ext cx="3410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99B2C8"/>
                </a:solidFill>
                <a:effectLst/>
                <a:uLnTx/>
                <a:uFillTx/>
              </a:rPr>
              <a:t>6</a:t>
            </a: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rgbClr val="99B2C8"/>
              </a:solidFill>
              <a:effectLst/>
              <a:uLnTx/>
              <a:uFillTx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110048" y="741779"/>
            <a:ext cx="3084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99B2C8"/>
                </a:solidFill>
                <a:effectLst/>
                <a:uLnTx/>
                <a:uFillTx/>
              </a:rPr>
              <a:t>9</a:t>
            </a: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rgbClr val="99B2C8"/>
              </a:solidFill>
              <a:effectLst/>
              <a:uLnTx/>
              <a:uFillTx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393943" y="528936"/>
            <a:ext cx="3714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99B2C8"/>
                </a:solidFill>
                <a:effectLst/>
                <a:uLnTx/>
                <a:uFillTx/>
              </a:rPr>
              <a:t>12</a:t>
            </a: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rgbClr val="99B2C8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422178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10"/>
                            </p:stCondLst>
                            <p:childTnLst>
                              <p:par>
                                <p:cTn id="4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1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20"/>
                            </p:stCondLst>
                            <p:childTnLst>
                              <p:par>
                                <p:cTn id="5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2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250"/>
                            </p:stCondLst>
                            <p:childTnLst>
                              <p:par>
                                <p:cTn id="9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25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500"/>
                            </p:stCondLst>
                            <p:childTnLst>
                              <p:par>
                                <p:cTn id="10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000"/>
                            </p:stCondLst>
                            <p:childTnLst>
                              <p:par>
                                <p:cTn id="14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250"/>
                            </p:stCondLst>
                            <p:childTnLst>
                              <p:par>
                                <p:cTn id="14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3250"/>
                            </p:stCondLst>
                            <p:childTnLst>
                              <p:par>
                                <p:cTn id="1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3500"/>
                            </p:stCondLst>
                            <p:childTnLst>
                              <p:par>
                                <p:cTn id="15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500"/>
                            </p:stCondLst>
                            <p:childTnLst>
                              <p:par>
                                <p:cTn id="17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1000"/>
                            </p:stCondLst>
                            <p:childTnLst>
                              <p:par>
                                <p:cTn id="19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1250"/>
                            </p:stCondLst>
                            <p:childTnLst>
                              <p:par>
                                <p:cTn id="201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20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3250"/>
                            </p:stCondLst>
                            <p:childTnLst>
                              <p:par>
                                <p:cTn id="20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7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8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9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0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1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3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4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5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6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8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9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0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1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6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3" fill="hold">
                      <p:stCondLst>
                        <p:cond delay="0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6" dur="1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10000"/>
                            </p:stCondLst>
                            <p:childTnLst>
                              <p:par>
                                <p:cTn id="26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0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2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45" grpId="0" animBg="1"/>
      <p:bldP spid="81" grpId="0" build="allAtOnce"/>
      <p:bldP spid="82" grpId="0" build="allAtOnce"/>
      <p:bldP spid="83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023" y="4555482"/>
            <a:ext cx="1249999" cy="13362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14" y="4489550"/>
            <a:ext cx="1249999" cy="133620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214" y="4527650"/>
            <a:ext cx="1249999" cy="13362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106" y="2841837"/>
            <a:ext cx="1196895" cy="927286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2355398" y="3960547"/>
            <a:ext cx="2162493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600" y="330406"/>
            <a:ext cx="166100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45519" y="2209365"/>
            <a:ext cx="1958679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5208"/>
            <a:ext cx="1060934" cy="126722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52" y="4489550"/>
            <a:ext cx="1249999" cy="13362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744" y="4555482"/>
            <a:ext cx="1442555" cy="13100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8224783" y="5479736"/>
            <a:ext cx="823031" cy="612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3" y="5417841"/>
            <a:ext cx="850901" cy="12732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135" y="4489550"/>
            <a:ext cx="1442555" cy="131007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6003174" y="5413804"/>
            <a:ext cx="823031" cy="61253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4" y="5417841"/>
            <a:ext cx="850901" cy="12732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719" y="4347068"/>
            <a:ext cx="1061850" cy="131007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4" y="5417841"/>
            <a:ext cx="850901" cy="127320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38" y="4385097"/>
            <a:ext cx="1581495" cy="143625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2" y="5417841"/>
            <a:ext cx="850901" cy="1273201"/>
          </a:xfrm>
          <a:prstGeom prst="rect">
            <a:avLst/>
          </a:prstGeom>
        </p:spPr>
      </p:pic>
      <p:sp>
        <p:nvSpPr>
          <p:cNvPr id="45" name="Rounded Rectangular Callout 44"/>
          <p:cNvSpPr/>
          <p:nvPr/>
        </p:nvSpPr>
        <p:spPr>
          <a:xfrm>
            <a:off x="1613160" y="8859"/>
            <a:ext cx="7055223" cy="1394582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Noel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râu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695145" y="6050477"/>
            <a:ext cx="7678834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                   B                   C                   D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1694654" y="5479735"/>
            <a:ext cx="823031" cy="61253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3953467" y="1411496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: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953467" y="1905640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: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953467" y="2399784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: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953467" y="2893929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: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Nâu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1" name="times up"/>
          <p:cNvGrpSpPr/>
          <p:nvPr/>
        </p:nvGrpSpPr>
        <p:grpSpPr>
          <a:xfrm>
            <a:off x="7950740" y="1331973"/>
            <a:ext cx="1205624" cy="271829"/>
            <a:chOff x="4284637" y="-304827"/>
            <a:chExt cx="2669678" cy="697560"/>
          </a:xfrm>
        </p:grpSpPr>
        <p:sp>
          <p:nvSpPr>
            <p:cNvPr id="52" name="Rounded Rectangle 51"/>
            <p:cNvSpPr/>
            <p:nvPr/>
          </p:nvSpPr>
          <p:spPr>
            <a:xfrm>
              <a:off x="4317476" y="-304827"/>
              <a:ext cx="2636839" cy="697560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3" name="Rounded Rectangle 52"/>
            <p:cNvSpPr/>
            <p:nvPr/>
          </p:nvSpPr>
          <p:spPr>
            <a:xfrm>
              <a:off x="4284637" y="-304827"/>
              <a:ext cx="2636837" cy="697560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Hết</a:t>
              </a:r>
              <a:r>
                <a:rPr kumimoji="0" lang="en-GB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GB" sz="1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Giờ</a:t>
              </a:r>
              <a:endPara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54" name="Rectangle 53"/>
          <p:cNvSpPr/>
          <p:nvPr/>
        </p:nvSpPr>
        <p:spPr>
          <a:xfrm>
            <a:off x="8265854" y="18266"/>
            <a:ext cx="548204" cy="228286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START</a:t>
            </a:r>
            <a:endParaRPr kumimoji="0" lang="en-US" sz="105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587" y="246550"/>
            <a:ext cx="1370670" cy="1024742"/>
          </a:xfrm>
          <a:prstGeom prst="rect">
            <a:avLst/>
          </a:prstGeom>
        </p:spPr>
      </p:pic>
      <p:grpSp>
        <p:nvGrpSpPr>
          <p:cNvPr id="57" name="Clock hand spin">
            <a:extLst>
              <a:ext uri="{FF2B5EF4-FFF2-40B4-BE49-F238E27FC236}">
                <a16:creationId xmlns:a16="http://schemas.microsoft.com/office/drawing/2014/main" id="{BB0445D5-A6E5-40E7-BBDD-5E3EFA13BDED}"/>
              </a:ext>
            </a:extLst>
          </p:cNvPr>
          <p:cNvGrpSpPr/>
          <p:nvPr/>
        </p:nvGrpSpPr>
        <p:grpSpPr>
          <a:xfrm rot="1786145">
            <a:off x="8288075" y="679578"/>
            <a:ext cx="525701" cy="382078"/>
            <a:chOff x="840573" y="2379277"/>
            <a:chExt cx="3829048" cy="3849975"/>
          </a:xfrm>
        </p:grpSpPr>
        <p:sp>
          <p:nvSpPr>
            <p:cNvPr id="58" name="Oval 28"/>
            <p:cNvSpPr>
              <a:spLocks noChangeArrowheads="1"/>
            </p:cNvSpPr>
            <p:nvPr/>
          </p:nvSpPr>
          <p:spPr bwMode="auto">
            <a:xfrm>
              <a:off x="840573" y="2379277"/>
              <a:ext cx="3829048" cy="3849975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hour hand"/>
            <p:cNvSpPr>
              <a:spLocks/>
            </p:cNvSpPr>
            <p:nvPr/>
          </p:nvSpPr>
          <p:spPr bwMode="auto">
            <a:xfrm>
              <a:off x="2159000" y="3253181"/>
              <a:ext cx="601664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60" name="TextBox 59"/>
          <p:cNvSpPr txBox="1"/>
          <p:nvPr/>
        </p:nvSpPr>
        <p:spPr>
          <a:xfrm>
            <a:off x="8708357" y="713602"/>
            <a:ext cx="2810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99B2C8"/>
                </a:solidFill>
                <a:effectLst/>
                <a:uLnTx/>
                <a:uFillTx/>
              </a:rPr>
              <a:t>3</a:t>
            </a: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rgbClr val="99B2C8"/>
              </a:solidFill>
              <a:effectLst/>
              <a:uLnTx/>
              <a:uFillTx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8455773" y="903837"/>
            <a:ext cx="3410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99B2C8"/>
                </a:solidFill>
                <a:effectLst/>
                <a:uLnTx/>
                <a:uFillTx/>
              </a:rPr>
              <a:t>6</a:t>
            </a: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rgbClr val="99B2C8"/>
              </a:solidFill>
              <a:effectLst/>
              <a:uLnTx/>
              <a:uFillTx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8110048" y="741779"/>
            <a:ext cx="3084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99B2C8"/>
                </a:solidFill>
                <a:effectLst/>
                <a:uLnTx/>
                <a:uFillTx/>
              </a:rPr>
              <a:t>9</a:t>
            </a: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rgbClr val="99B2C8"/>
              </a:solidFill>
              <a:effectLst/>
              <a:uLnTx/>
              <a:uFillTx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8393943" y="528936"/>
            <a:ext cx="3714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99B2C8"/>
                </a:solidFill>
                <a:effectLst/>
                <a:uLnTx/>
                <a:uFillTx/>
              </a:rPr>
              <a:t>12</a:t>
            </a: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rgbClr val="99B2C8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314336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"/>
                            </p:stCondLst>
                            <p:childTnLst>
                              <p:par>
                                <p:cTn id="4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25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250"/>
                            </p:stCondLst>
                            <p:childTnLst>
                              <p:par>
                                <p:cTn id="9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25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500"/>
                            </p:stCondLst>
                            <p:childTnLst>
                              <p:par>
                                <p:cTn id="10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000"/>
                            </p:stCondLst>
                            <p:childTnLst>
                              <p:par>
                                <p:cTn id="14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250"/>
                            </p:stCondLst>
                            <p:childTnLst>
                              <p:par>
                                <p:cTn id="14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3250"/>
                            </p:stCondLst>
                            <p:childTnLst>
                              <p:par>
                                <p:cTn id="1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3500"/>
                            </p:stCondLst>
                            <p:childTnLst>
                              <p:par>
                                <p:cTn id="15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500"/>
                            </p:stCondLst>
                            <p:childTnLst>
                              <p:par>
                                <p:cTn id="17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5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1000"/>
                            </p:stCondLst>
                            <p:childTnLst>
                              <p:par>
                                <p:cTn id="19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250"/>
                            </p:stCondLst>
                            <p:childTnLst>
                              <p:par>
                                <p:cTn id="20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20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3250"/>
                            </p:stCondLst>
                            <p:childTnLst>
                              <p:par>
                                <p:cTn id="2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3500"/>
                            </p:stCondLst>
                            <p:childTnLst>
                              <p:par>
                                <p:cTn id="21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8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9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0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1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3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4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5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6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6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3" fill="hold">
                      <p:stCondLst>
                        <p:cond delay="0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6" dur="10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10000"/>
                            </p:stCondLst>
                            <p:childTnLst>
                              <p:par>
                                <p:cTn id="26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0" dur="3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3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2" dur="3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45" grpId="0" animBg="1"/>
      <p:bldP spid="29" grpId="0" build="allAtOnce"/>
      <p:bldP spid="32" grpId="0" build="allAtOnce"/>
      <p:bldP spid="34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214" y="4527650"/>
            <a:ext cx="1249999" cy="133620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52" y="4489550"/>
            <a:ext cx="1249999" cy="133620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467" y="4392304"/>
            <a:ext cx="1580781" cy="143560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38" y="4385097"/>
            <a:ext cx="1581495" cy="14362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023" y="4555482"/>
            <a:ext cx="1249999" cy="13362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14" y="4489550"/>
            <a:ext cx="1249999" cy="13362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106" y="2841837"/>
            <a:ext cx="1196895" cy="927286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4555634" y="3952202"/>
            <a:ext cx="2162493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600" y="330406"/>
            <a:ext cx="166100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45519" y="2209365"/>
            <a:ext cx="1958679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5208"/>
            <a:ext cx="1060934" cy="12672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744" y="4555482"/>
            <a:ext cx="1442555" cy="13100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8224783" y="5479736"/>
            <a:ext cx="823031" cy="612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3" y="5417841"/>
            <a:ext cx="850901" cy="12732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307" y="4338723"/>
            <a:ext cx="1073146" cy="131007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4" y="5417841"/>
            <a:ext cx="850901" cy="127320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4" y="5417841"/>
            <a:ext cx="850901" cy="127320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2" y="5417841"/>
            <a:ext cx="850901" cy="1273201"/>
          </a:xfrm>
          <a:prstGeom prst="rect">
            <a:avLst/>
          </a:prstGeom>
        </p:spPr>
      </p:pic>
      <p:sp>
        <p:nvSpPr>
          <p:cNvPr id="45" name="Rounded Rectangular Callout 44"/>
          <p:cNvSpPr/>
          <p:nvPr/>
        </p:nvSpPr>
        <p:spPr>
          <a:xfrm>
            <a:off x="1613160" y="8859"/>
            <a:ext cx="7055223" cy="1394582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Võng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695145" y="6050477"/>
            <a:ext cx="7678834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                   B                   C                   D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1694654" y="5479735"/>
            <a:ext cx="823031" cy="61253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3839180" y="5400358"/>
            <a:ext cx="823031" cy="61253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3953467" y="1411496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: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Sáp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953467" y="1905640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: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võng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953467" y="2399784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tĩnh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953467" y="2893929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: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Trãi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8" name="times up"/>
          <p:cNvGrpSpPr/>
          <p:nvPr/>
        </p:nvGrpSpPr>
        <p:grpSpPr>
          <a:xfrm>
            <a:off x="7950740" y="1331973"/>
            <a:ext cx="1205624" cy="271829"/>
            <a:chOff x="4284637" y="-304827"/>
            <a:chExt cx="2669678" cy="697560"/>
          </a:xfrm>
        </p:grpSpPr>
        <p:sp>
          <p:nvSpPr>
            <p:cNvPr id="49" name="Rounded Rectangle 48"/>
            <p:cNvSpPr/>
            <p:nvPr/>
          </p:nvSpPr>
          <p:spPr>
            <a:xfrm>
              <a:off x="4317476" y="-304827"/>
              <a:ext cx="2636839" cy="697560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0" name="Rounded Rectangle 49"/>
            <p:cNvSpPr/>
            <p:nvPr/>
          </p:nvSpPr>
          <p:spPr>
            <a:xfrm>
              <a:off x="4284637" y="-304827"/>
              <a:ext cx="2636837" cy="697560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Hết</a:t>
              </a:r>
              <a:r>
                <a:rPr kumimoji="0" lang="en-GB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GB" sz="1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Giờ</a:t>
              </a:r>
              <a:endPara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51" name="Rectangle 50"/>
          <p:cNvSpPr/>
          <p:nvPr/>
        </p:nvSpPr>
        <p:spPr>
          <a:xfrm>
            <a:off x="8265854" y="18266"/>
            <a:ext cx="548204" cy="228286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START</a:t>
            </a:r>
            <a:endParaRPr kumimoji="0" lang="en-US" sz="105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587" y="246550"/>
            <a:ext cx="1370670" cy="1024742"/>
          </a:xfrm>
          <a:prstGeom prst="rect">
            <a:avLst/>
          </a:prstGeom>
        </p:spPr>
      </p:pic>
      <p:grpSp>
        <p:nvGrpSpPr>
          <p:cNvPr id="53" name="Clock hand spin">
            <a:extLst>
              <a:ext uri="{FF2B5EF4-FFF2-40B4-BE49-F238E27FC236}">
                <a16:creationId xmlns:a16="http://schemas.microsoft.com/office/drawing/2014/main" id="{BB0445D5-A6E5-40E7-BBDD-5E3EFA13BDED}"/>
              </a:ext>
            </a:extLst>
          </p:cNvPr>
          <p:cNvGrpSpPr/>
          <p:nvPr/>
        </p:nvGrpSpPr>
        <p:grpSpPr>
          <a:xfrm rot="1786145">
            <a:off x="8288075" y="679578"/>
            <a:ext cx="525701" cy="382078"/>
            <a:chOff x="840573" y="2379277"/>
            <a:chExt cx="3829048" cy="3849975"/>
          </a:xfrm>
        </p:grpSpPr>
        <p:sp>
          <p:nvSpPr>
            <p:cNvPr id="54" name="Oval 28"/>
            <p:cNvSpPr>
              <a:spLocks noChangeArrowheads="1"/>
            </p:cNvSpPr>
            <p:nvPr/>
          </p:nvSpPr>
          <p:spPr bwMode="auto">
            <a:xfrm>
              <a:off x="840573" y="2379277"/>
              <a:ext cx="3829048" cy="3849975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" name="hour hand"/>
            <p:cNvSpPr>
              <a:spLocks/>
            </p:cNvSpPr>
            <p:nvPr/>
          </p:nvSpPr>
          <p:spPr bwMode="auto">
            <a:xfrm>
              <a:off x="2159000" y="3253181"/>
              <a:ext cx="601664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57" name="TextBox 56"/>
          <p:cNvSpPr txBox="1"/>
          <p:nvPr/>
        </p:nvSpPr>
        <p:spPr>
          <a:xfrm>
            <a:off x="8708357" y="713602"/>
            <a:ext cx="2810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99B2C8"/>
                </a:solidFill>
                <a:effectLst/>
                <a:uLnTx/>
                <a:uFillTx/>
              </a:rPr>
              <a:t>3</a:t>
            </a: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rgbClr val="99B2C8"/>
              </a:solidFill>
              <a:effectLst/>
              <a:uLnTx/>
              <a:uFillTx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8455773" y="903837"/>
            <a:ext cx="3410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99B2C8"/>
                </a:solidFill>
                <a:effectLst/>
                <a:uLnTx/>
                <a:uFillTx/>
              </a:rPr>
              <a:t>6</a:t>
            </a: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rgbClr val="99B2C8"/>
              </a:solidFill>
              <a:effectLst/>
              <a:uLnTx/>
              <a:uFillTx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8110048" y="741779"/>
            <a:ext cx="3084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99B2C8"/>
                </a:solidFill>
                <a:effectLst/>
                <a:uLnTx/>
                <a:uFillTx/>
              </a:rPr>
              <a:t>9</a:t>
            </a: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rgbClr val="99B2C8"/>
              </a:solidFill>
              <a:effectLst/>
              <a:uLnTx/>
              <a:uFillTx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8393943" y="528936"/>
            <a:ext cx="3714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99B2C8"/>
                </a:solidFill>
                <a:effectLst/>
                <a:uLnTx/>
                <a:uFillTx/>
              </a:rPr>
              <a:t>12</a:t>
            </a: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rgbClr val="99B2C8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70491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2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"/>
                            </p:stCondLst>
                            <p:childTnLst>
                              <p:par>
                                <p:cTn id="4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25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250"/>
                            </p:stCondLst>
                            <p:childTnLst>
                              <p:par>
                                <p:cTn id="9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25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500"/>
                            </p:stCondLst>
                            <p:childTnLst>
                              <p:par>
                                <p:cTn id="10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3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250"/>
                            </p:stCondLst>
                            <p:childTnLst>
                              <p:par>
                                <p:cTn id="15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5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3250"/>
                            </p:stCondLst>
                            <p:childTnLst>
                              <p:par>
                                <p:cTn id="1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3500"/>
                            </p:stCondLst>
                            <p:childTnLst>
                              <p:par>
                                <p:cTn id="16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500"/>
                            </p:stCondLst>
                            <p:childTnLst>
                              <p:par>
                                <p:cTn id="17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1000"/>
                            </p:stCondLst>
                            <p:childTnLst>
                              <p:par>
                                <p:cTn id="19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250"/>
                            </p:stCondLst>
                            <p:childTnLst>
                              <p:par>
                                <p:cTn id="20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20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3250"/>
                            </p:stCondLst>
                            <p:childTnLst>
                              <p:par>
                                <p:cTn id="2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3500"/>
                            </p:stCondLst>
                            <p:childTnLst>
                              <p:par>
                                <p:cTn id="21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9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0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1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3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4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5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6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6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3" fill="hold">
                      <p:stCondLst>
                        <p:cond delay="0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6" dur="10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10000"/>
                            </p:stCondLst>
                            <p:childTnLst>
                              <p:par>
                                <p:cTn id="26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0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2" dur="3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45" grpId="0" animBg="1"/>
      <p:bldP spid="29" grpId="0" build="allAtOnce"/>
      <p:bldP spid="31" grpId="0" build="allAtOnce"/>
      <p:bldP spid="34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14" y="4489550"/>
            <a:ext cx="1249999" cy="133620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214" y="4527650"/>
            <a:ext cx="1249999" cy="133620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52" y="4489550"/>
            <a:ext cx="1249999" cy="133620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879" y="4428248"/>
            <a:ext cx="1580783" cy="143560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467" y="4392304"/>
            <a:ext cx="1580782" cy="143560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38" y="4385097"/>
            <a:ext cx="1581495" cy="14362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023" y="4555482"/>
            <a:ext cx="1249999" cy="13362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106" y="2841837"/>
            <a:ext cx="1196895" cy="927286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6765720" y="3945563"/>
            <a:ext cx="2162493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600" y="330406"/>
            <a:ext cx="166100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45519" y="2209365"/>
            <a:ext cx="1958679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5208"/>
            <a:ext cx="1060934" cy="12672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0393" y="4332084"/>
            <a:ext cx="1073146" cy="1310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3" y="5417841"/>
            <a:ext cx="850901" cy="127320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4" y="5417841"/>
            <a:ext cx="850901" cy="127320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4" y="5417841"/>
            <a:ext cx="850901" cy="127320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2" y="5417841"/>
            <a:ext cx="850901" cy="1273201"/>
          </a:xfrm>
          <a:prstGeom prst="rect">
            <a:avLst/>
          </a:prstGeom>
        </p:spPr>
      </p:pic>
      <p:sp>
        <p:nvSpPr>
          <p:cNvPr id="45" name="Rounded Rectangular Callout 44"/>
          <p:cNvSpPr/>
          <p:nvPr/>
        </p:nvSpPr>
        <p:spPr>
          <a:xfrm>
            <a:off x="1613160" y="8859"/>
            <a:ext cx="7055223" cy="1394582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5c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695145" y="6050477"/>
            <a:ext cx="7678834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                   B                   C                   D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1694654" y="5479735"/>
            <a:ext cx="823031" cy="61253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3839180" y="5400358"/>
            <a:ext cx="823031" cy="61253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6045560" y="5440387"/>
            <a:ext cx="823031" cy="61253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3953467" y="1411496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: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Chinh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953467" y="1905640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: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Duyên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953467" y="2399784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: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Thúy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Trà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953467" y="2893929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Nguyệt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8" name="times up"/>
          <p:cNvGrpSpPr/>
          <p:nvPr/>
        </p:nvGrpSpPr>
        <p:grpSpPr>
          <a:xfrm>
            <a:off x="7950740" y="1331973"/>
            <a:ext cx="1205624" cy="271829"/>
            <a:chOff x="4284637" y="-304827"/>
            <a:chExt cx="2669678" cy="697560"/>
          </a:xfrm>
        </p:grpSpPr>
        <p:sp>
          <p:nvSpPr>
            <p:cNvPr id="49" name="Rounded Rectangle 48"/>
            <p:cNvSpPr/>
            <p:nvPr/>
          </p:nvSpPr>
          <p:spPr>
            <a:xfrm>
              <a:off x="4317476" y="-304827"/>
              <a:ext cx="2636839" cy="697560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0" name="Rounded Rectangle 49"/>
            <p:cNvSpPr/>
            <p:nvPr/>
          </p:nvSpPr>
          <p:spPr>
            <a:xfrm>
              <a:off x="4284637" y="-304827"/>
              <a:ext cx="2636837" cy="697560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Hết</a:t>
              </a:r>
              <a:r>
                <a:rPr kumimoji="0" lang="en-GB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GB" sz="1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Giờ</a:t>
              </a:r>
              <a:endPara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51" name="Rectangle 50"/>
          <p:cNvSpPr/>
          <p:nvPr/>
        </p:nvSpPr>
        <p:spPr>
          <a:xfrm>
            <a:off x="8265854" y="18266"/>
            <a:ext cx="548204" cy="228286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START</a:t>
            </a:r>
            <a:endParaRPr kumimoji="0" lang="en-US" sz="105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587" y="246550"/>
            <a:ext cx="1370670" cy="1024742"/>
          </a:xfrm>
          <a:prstGeom prst="rect">
            <a:avLst/>
          </a:prstGeom>
        </p:spPr>
      </p:pic>
      <p:grpSp>
        <p:nvGrpSpPr>
          <p:cNvPr id="53" name="Clock hand spin">
            <a:extLst>
              <a:ext uri="{FF2B5EF4-FFF2-40B4-BE49-F238E27FC236}">
                <a16:creationId xmlns:a16="http://schemas.microsoft.com/office/drawing/2014/main" id="{BB0445D5-A6E5-40E7-BBDD-5E3EFA13BDED}"/>
              </a:ext>
            </a:extLst>
          </p:cNvPr>
          <p:cNvGrpSpPr/>
          <p:nvPr/>
        </p:nvGrpSpPr>
        <p:grpSpPr>
          <a:xfrm rot="1786145">
            <a:off x="8288075" y="679578"/>
            <a:ext cx="525701" cy="382078"/>
            <a:chOff x="840573" y="2379277"/>
            <a:chExt cx="3829048" cy="3849975"/>
          </a:xfrm>
        </p:grpSpPr>
        <p:sp>
          <p:nvSpPr>
            <p:cNvPr id="54" name="Oval 28"/>
            <p:cNvSpPr>
              <a:spLocks noChangeArrowheads="1"/>
            </p:cNvSpPr>
            <p:nvPr/>
          </p:nvSpPr>
          <p:spPr bwMode="auto">
            <a:xfrm>
              <a:off x="840573" y="2379277"/>
              <a:ext cx="3829048" cy="3849975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" name="hour hand"/>
            <p:cNvSpPr>
              <a:spLocks/>
            </p:cNvSpPr>
            <p:nvPr/>
          </p:nvSpPr>
          <p:spPr bwMode="auto">
            <a:xfrm>
              <a:off x="2159000" y="3253181"/>
              <a:ext cx="601664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57" name="TextBox 56"/>
          <p:cNvSpPr txBox="1"/>
          <p:nvPr/>
        </p:nvSpPr>
        <p:spPr>
          <a:xfrm>
            <a:off x="8708357" y="713602"/>
            <a:ext cx="2810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99B2C8"/>
                </a:solidFill>
                <a:effectLst/>
                <a:uLnTx/>
                <a:uFillTx/>
              </a:rPr>
              <a:t>3</a:t>
            </a: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rgbClr val="99B2C8"/>
              </a:solidFill>
              <a:effectLst/>
              <a:uLnTx/>
              <a:uFillTx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8455773" y="903837"/>
            <a:ext cx="3410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99B2C8"/>
                </a:solidFill>
                <a:effectLst/>
                <a:uLnTx/>
                <a:uFillTx/>
              </a:rPr>
              <a:t>6</a:t>
            </a: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rgbClr val="99B2C8"/>
              </a:solidFill>
              <a:effectLst/>
              <a:uLnTx/>
              <a:uFillTx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8110048" y="741779"/>
            <a:ext cx="3084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99B2C8"/>
                </a:solidFill>
                <a:effectLst/>
                <a:uLnTx/>
                <a:uFillTx/>
              </a:rPr>
              <a:t>9</a:t>
            </a: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rgbClr val="99B2C8"/>
              </a:solidFill>
              <a:effectLst/>
              <a:uLnTx/>
              <a:uFillTx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8393943" y="528936"/>
            <a:ext cx="3714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99B2C8"/>
                </a:solidFill>
                <a:effectLst/>
                <a:uLnTx/>
                <a:uFillTx/>
              </a:rPr>
              <a:t>12</a:t>
            </a: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rgbClr val="99B2C8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04507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4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9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4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9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"/>
                            </p:stCondLst>
                            <p:childTnLst>
                              <p:par>
                                <p:cTn id="4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25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1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250"/>
                            </p:stCondLst>
                            <p:childTnLst>
                              <p:par>
                                <p:cTn id="9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250"/>
                            </p:stCondLst>
                            <p:childTnLst>
                              <p:par>
                                <p:cTn id="10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3500"/>
                            </p:stCondLst>
                            <p:childTnLst>
                              <p:par>
                                <p:cTn id="10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500"/>
                            </p:stCondLst>
                            <p:childTnLst>
                              <p:par>
                                <p:cTn id="1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250"/>
                            </p:stCondLst>
                            <p:childTnLst>
                              <p:par>
                                <p:cTn id="15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5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3250"/>
                            </p:stCondLst>
                            <p:childTnLst>
                              <p:par>
                                <p:cTn id="1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3500"/>
                            </p:stCondLst>
                            <p:childTnLst>
                              <p:par>
                                <p:cTn id="16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500"/>
                            </p:stCondLst>
                            <p:childTnLst>
                              <p:par>
                                <p:cTn id="17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1000"/>
                            </p:stCondLst>
                            <p:childTnLst>
                              <p:par>
                                <p:cTn id="19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250"/>
                            </p:stCondLst>
                            <p:childTnLst>
                              <p:par>
                                <p:cTn id="20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20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3250"/>
                            </p:stCondLst>
                            <p:childTnLst>
                              <p:par>
                                <p:cTn id="2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3500"/>
                            </p:stCondLst>
                            <p:childTnLst>
                              <p:par>
                                <p:cTn id="21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9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0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1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3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4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5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6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6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3" fill="hold">
                      <p:stCondLst>
                        <p:cond delay="0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6" dur="10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10000"/>
                            </p:stCondLst>
                            <p:childTnLst>
                              <p:par>
                                <p:cTn id="26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0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2" dur="3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45" grpId="0" animBg="1"/>
      <p:bldP spid="29" grpId="0" build="allAtOnce"/>
      <p:bldP spid="31" grpId="0" build="allAtOnce"/>
      <p:bldP spid="32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023" y="4555482"/>
            <a:ext cx="1249999" cy="13362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14" y="4489550"/>
            <a:ext cx="1249999" cy="13362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106" y="2841837"/>
            <a:ext cx="1196895" cy="927286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190749" y="3981875"/>
            <a:ext cx="2162493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600" y="330406"/>
            <a:ext cx="166100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45519" y="2209365"/>
            <a:ext cx="1958679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5208"/>
            <a:ext cx="1060934" cy="1267227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3953467" y="1411496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: 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52" y="4489550"/>
            <a:ext cx="1249999" cy="13362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744" y="4555482"/>
            <a:ext cx="1442555" cy="13100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8224783" y="5479736"/>
            <a:ext cx="823031" cy="612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3" y="5417841"/>
            <a:ext cx="850901" cy="12732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135" y="4489550"/>
            <a:ext cx="1442555" cy="131007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6003174" y="5413804"/>
            <a:ext cx="823031" cy="61253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4" y="5417841"/>
            <a:ext cx="850901" cy="12732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935" y="4527650"/>
            <a:ext cx="1442555" cy="131007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214" y="4527650"/>
            <a:ext cx="1249999" cy="133620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3767974" y="5451904"/>
            <a:ext cx="823031" cy="61253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4" y="5417841"/>
            <a:ext cx="850901" cy="127320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36" y="4343308"/>
            <a:ext cx="1102519" cy="136025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2" y="5417841"/>
            <a:ext cx="850901" cy="1273201"/>
          </a:xfrm>
          <a:prstGeom prst="rect">
            <a:avLst/>
          </a:prstGeom>
        </p:spPr>
      </p:pic>
      <p:sp>
        <p:nvSpPr>
          <p:cNvPr id="45" name="Rounded Rectangular Callout 44"/>
          <p:cNvSpPr/>
          <p:nvPr/>
        </p:nvSpPr>
        <p:spPr>
          <a:xfrm>
            <a:off x="1613160" y="8859"/>
            <a:ext cx="7055223" cy="1394582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695145" y="6050477"/>
            <a:ext cx="7678834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                   B                   C                   D</a:t>
            </a:r>
          </a:p>
        </p:txBody>
      </p:sp>
      <p:sp>
        <p:nvSpPr>
          <p:cNvPr id="81" name="Rectangle 80"/>
          <p:cNvSpPr/>
          <p:nvPr/>
        </p:nvSpPr>
        <p:spPr>
          <a:xfrm>
            <a:off x="3953467" y="1905640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: 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3953467" y="2399784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: 3</a:t>
            </a:r>
          </a:p>
        </p:txBody>
      </p:sp>
      <p:sp>
        <p:nvSpPr>
          <p:cNvPr id="83" name="Rectangle 82"/>
          <p:cNvSpPr/>
          <p:nvPr/>
        </p:nvSpPr>
        <p:spPr>
          <a:xfrm>
            <a:off x="3953467" y="2893929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: 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9" name="times up"/>
          <p:cNvGrpSpPr/>
          <p:nvPr/>
        </p:nvGrpSpPr>
        <p:grpSpPr>
          <a:xfrm>
            <a:off x="7950740" y="1331973"/>
            <a:ext cx="1205624" cy="271829"/>
            <a:chOff x="4284637" y="-304827"/>
            <a:chExt cx="2669678" cy="697560"/>
          </a:xfrm>
        </p:grpSpPr>
        <p:sp>
          <p:nvSpPr>
            <p:cNvPr id="31" name="Rounded Rectangle 30"/>
            <p:cNvSpPr/>
            <p:nvPr/>
          </p:nvSpPr>
          <p:spPr>
            <a:xfrm>
              <a:off x="4317476" y="-304827"/>
              <a:ext cx="2636839" cy="697560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4284637" y="-304827"/>
              <a:ext cx="2636837" cy="697560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Hết</a:t>
              </a:r>
              <a:r>
                <a:rPr kumimoji="0" lang="en-GB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GB" sz="1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Giờ</a:t>
              </a:r>
              <a:endPara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4" name="Rectangle 33"/>
          <p:cNvSpPr/>
          <p:nvPr/>
        </p:nvSpPr>
        <p:spPr>
          <a:xfrm>
            <a:off x="8265854" y="18266"/>
            <a:ext cx="548204" cy="228286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START</a:t>
            </a:r>
            <a:endParaRPr kumimoji="0" lang="en-US" sz="105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587" y="246550"/>
            <a:ext cx="1370670" cy="1024742"/>
          </a:xfrm>
          <a:prstGeom prst="rect">
            <a:avLst/>
          </a:prstGeom>
        </p:spPr>
      </p:pic>
      <p:grpSp>
        <p:nvGrpSpPr>
          <p:cNvPr id="37" name="Clock hand spin">
            <a:extLst>
              <a:ext uri="{FF2B5EF4-FFF2-40B4-BE49-F238E27FC236}">
                <a16:creationId xmlns:a16="http://schemas.microsoft.com/office/drawing/2014/main" id="{BB0445D5-A6E5-40E7-BBDD-5E3EFA13BDED}"/>
              </a:ext>
            </a:extLst>
          </p:cNvPr>
          <p:cNvGrpSpPr/>
          <p:nvPr/>
        </p:nvGrpSpPr>
        <p:grpSpPr>
          <a:xfrm rot="1786145">
            <a:off x="8288075" y="679578"/>
            <a:ext cx="525701" cy="382078"/>
            <a:chOff x="840573" y="2379277"/>
            <a:chExt cx="3829048" cy="3849975"/>
          </a:xfrm>
        </p:grpSpPr>
        <p:sp>
          <p:nvSpPr>
            <p:cNvPr id="38" name="Oval 28"/>
            <p:cNvSpPr>
              <a:spLocks noChangeArrowheads="1"/>
            </p:cNvSpPr>
            <p:nvPr/>
          </p:nvSpPr>
          <p:spPr bwMode="auto">
            <a:xfrm>
              <a:off x="840573" y="2379277"/>
              <a:ext cx="3829048" cy="3849975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" name="hour hand"/>
            <p:cNvSpPr>
              <a:spLocks/>
            </p:cNvSpPr>
            <p:nvPr/>
          </p:nvSpPr>
          <p:spPr bwMode="auto">
            <a:xfrm>
              <a:off x="2159000" y="3253181"/>
              <a:ext cx="601664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8708357" y="713602"/>
            <a:ext cx="2810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99B2C8"/>
                </a:solidFill>
                <a:effectLst/>
                <a:uLnTx/>
                <a:uFillTx/>
              </a:rPr>
              <a:t>3</a:t>
            </a: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rgbClr val="99B2C8"/>
              </a:solidFill>
              <a:effectLst/>
              <a:uLnTx/>
              <a:uFillTx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455773" y="903837"/>
            <a:ext cx="3410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99B2C8"/>
                </a:solidFill>
                <a:effectLst/>
                <a:uLnTx/>
                <a:uFillTx/>
              </a:rPr>
              <a:t>6</a:t>
            </a: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rgbClr val="99B2C8"/>
              </a:solidFill>
              <a:effectLst/>
              <a:uLnTx/>
              <a:uFillTx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110048" y="741779"/>
            <a:ext cx="3084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99B2C8"/>
                </a:solidFill>
                <a:effectLst/>
                <a:uLnTx/>
                <a:uFillTx/>
              </a:rPr>
              <a:t>9</a:t>
            </a: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rgbClr val="99B2C8"/>
              </a:solidFill>
              <a:effectLst/>
              <a:uLnTx/>
              <a:uFillTx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393943" y="528936"/>
            <a:ext cx="3714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99B2C8"/>
                </a:solidFill>
                <a:effectLst/>
                <a:uLnTx/>
                <a:uFillTx/>
              </a:rPr>
              <a:t>12</a:t>
            </a: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rgbClr val="99B2C8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185068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3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8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3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8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10"/>
                            </p:stCondLst>
                            <p:childTnLst>
                              <p:par>
                                <p:cTn id="4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1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20"/>
                            </p:stCondLst>
                            <p:childTnLst>
                              <p:par>
                                <p:cTn id="5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2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250"/>
                            </p:stCondLst>
                            <p:childTnLst>
                              <p:par>
                                <p:cTn id="9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25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500"/>
                            </p:stCondLst>
                            <p:childTnLst>
                              <p:par>
                                <p:cTn id="10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000"/>
                            </p:stCondLst>
                            <p:childTnLst>
                              <p:par>
                                <p:cTn id="14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250"/>
                            </p:stCondLst>
                            <p:childTnLst>
                              <p:par>
                                <p:cTn id="14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3250"/>
                            </p:stCondLst>
                            <p:childTnLst>
                              <p:par>
                                <p:cTn id="1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3500"/>
                            </p:stCondLst>
                            <p:childTnLst>
                              <p:par>
                                <p:cTn id="15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500"/>
                            </p:stCondLst>
                            <p:childTnLst>
                              <p:par>
                                <p:cTn id="17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1000"/>
                            </p:stCondLst>
                            <p:childTnLst>
                              <p:par>
                                <p:cTn id="19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1250"/>
                            </p:stCondLst>
                            <p:childTnLst>
                              <p:par>
                                <p:cTn id="201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20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3250"/>
                            </p:stCondLst>
                            <p:childTnLst>
                              <p:par>
                                <p:cTn id="20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7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8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9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0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1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3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4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5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6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8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9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0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1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6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3" fill="hold">
                      <p:stCondLst>
                        <p:cond delay="0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6" dur="1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10000"/>
                            </p:stCondLst>
                            <p:childTnLst>
                              <p:par>
                                <p:cTn id="26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0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2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45" grpId="0" animBg="1"/>
      <p:bldP spid="81" grpId="0" build="allAtOnce"/>
      <p:bldP spid="82" grpId="0" build="allAtOnce"/>
      <p:bldP spid="83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023" y="4555482"/>
            <a:ext cx="1249999" cy="13362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14" y="4489550"/>
            <a:ext cx="1249999" cy="133620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214" y="4527650"/>
            <a:ext cx="1249999" cy="13362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106" y="2841837"/>
            <a:ext cx="1196895" cy="927286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2355398" y="3960547"/>
            <a:ext cx="2162493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600" y="330406"/>
            <a:ext cx="166100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45519" y="2209365"/>
            <a:ext cx="1958679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5208"/>
            <a:ext cx="1060934" cy="126722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52" y="4489550"/>
            <a:ext cx="1249999" cy="13362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744" y="4555482"/>
            <a:ext cx="1442555" cy="13100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8224783" y="5479736"/>
            <a:ext cx="823031" cy="612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3" y="5417841"/>
            <a:ext cx="850901" cy="12732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135" y="4489550"/>
            <a:ext cx="1442555" cy="131007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6003174" y="5413804"/>
            <a:ext cx="823031" cy="61253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4" y="5417841"/>
            <a:ext cx="850901" cy="12732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719" y="4347068"/>
            <a:ext cx="1061850" cy="131007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4" y="5417841"/>
            <a:ext cx="850901" cy="127320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38" y="4385097"/>
            <a:ext cx="1581495" cy="143625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2" y="5417841"/>
            <a:ext cx="850901" cy="1273201"/>
          </a:xfrm>
          <a:prstGeom prst="rect">
            <a:avLst/>
          </a:prstGeom>
        </p:spPr>
      </p:pic>
      <p:sp>
        <p:nvSpPr>
          <p:cNvPr id="45" name="Rounded Rectangular Callout 44"/>
          <p:cNvSpPr/>
          <p:nvPr/>
        </p:nvSpPr>
        <p:spPr>
          <a:xfrm>
            <a:off x="1613160" y="8859"/>
            <a:ext cx="7055223" cy="1394582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695145" y="6050477"/>
            <a:ext cx="7678834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                   B                   C                   D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1694654" y="5479735"/>
            <a:ext cx="823031" cy="61253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3953467" y="1411496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: 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953467" y="1905640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: 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953467" y="2399784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: 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953467" y="2893929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: 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1" name="times up"/>
          <p:cNvGrpSpPr/>
          <p:nvPr/>
        </p:nvGrpSpPr>
        <p:grpSpPr>
          <a:xfrm>
            <a:off x="7950740" y="1331973"/>
            <a:ext cx="1205624" cy="271829"/>
            <a:chOff x="4284637" y="-304827"/>
            <a:chExt cx="2669678" cy="697560"/>
          </a:xfrm>
        </p:grpSpPr>
        <p:sp>
          <p:nvSpPr>
            <p:cNvPr id="52" name="Rounded Rectangle 51"/>
            <p:cNvSpPr/>
            <p:nvPr/>
          </p:nvSpPr>
          <p:spPr>
            <a:xfrm>
              <a:off x="4317476" y="-304827"/>
              <a:ext cx="2636839" cy="697560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3" name="Rounded Rectangle 52"/>
            <p:cNvSpPr/>
            <p:nvPr/>
          </p:nvSpPr>
          <p:spPr>
            <a:xfrm>
              <a:off x="4284637" y="-304827"/>
              <a:ext cx="2636837" cy="697560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Hết</a:t>
              </a:r>
              <a:r>
                <a:rPr kumimoji="0" lang="en-GB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GB" sz="1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Giờ</a:t>
              </a:r>
              <a:endPara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54" name="Rectangle 53"/>
          <p:cNvSpPr/>
          <p:nvPr/>
        </p:nvSpPr>
        <p:spPr>
          <a:xfrm>
            <a:off x="8265854" y="18266"/>
            <a:ext cx="548204" cy="228286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START</a:t>
            </a:r>
            <a:endParaRPr kumimoji="0" lang="en-US" sz="105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587" y="246550"/>
            <a:ext cx="1370670" cy="1024742"/>
          </a:xfrm>
          <a:prstGeom prst="rect">
            <a:avLst/>
          </a:prstGeom>
        </p:spPr>
      </p:pic>
      <p:grpSp>
        <p:nvGrpSpPr>
          <p:cNvPr id="57" name="Clock hand spin">
            <a:extLst>
              <a:ext uri="{FF2B5EF4-FFF2-40B4-BE49-F238E27FC236}">
                <a16:creationId xmlns:a16="http://schemas.microsoft.com/office/drawing/2014/main" id="{BB0445D5-A6E5-40E7-BBDD-5E3EFA13BDED}"/>
              </a:ext>
            </a:extLst>
          </p:cNvPr>
          <p:cNvGrpSpPr/>
          <p:nvPr/>
        </p:nvGrpSpPr>
        <p:grpSpPr>
          <a:xfrm rot="1786145">
            <a:off x="8288075" y="679578"/>
            <a:ext cx="525701" cy="382078"/>
            <a:chOff x="840573" y="2379277"/>
            <a:chExt cx="3829048" cy="3849975"/>
          </a:xfrm>
        </p:grpSpPr>
        <p:sp>
          <p:nvSpPr>
            <p:cNvPr id="58" name="Oval 28"/>
            <p:cNvSpPr>
              <a:spLocks noChangeArrowheads="1"/>
            </p:cNvSpPr>
            <p:nvPr/>
          </p:nvSpPr>
          <p:spPr bwMode="auto">
            <a:xfrm>
              <a:off x="840573" y="2379277"/>
              <a:ext cx="3829048" cy="3849975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hour hand"/>
            <p:cNvSpPr>
              <a:spLocks/>
            </p:cNvSpPr>
            <p:nvPr/>
          </p:nvSpPr>
          <p:spPr bwMode="auto">
            <a:xfrm>
              <a:off x="2159000" y="3253181"/>
              <a:ext cx="601664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60" name="TextBox 59"/>
          <p:cNvSpPr txBox="1"/>
          <p:nvPr/>
        </p:nvSpPr>
        <p:spPr>
          <a:xfrm>
            <a:off x="8708357" y="713602"/>
            <a:ext cx="2810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99B2C8"/>
                </a:solidFill>
                <a:effectLst/>
                <a:uLnTx/>
                <a:uFillTx/>
              </a:rPr>
              <a:t>3</a:t>
            </a: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rgbClr val="99B2C8"/>
              </a:solidFill>
              <a:effectLst/>
              <a:uLnTx/>
              <a:uFillTx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8455773" y="903837"/>
            <a:ext cx="3410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99B2C8"/>
                </a:solidFill>
                <a:effectLst/>
                <a:uLnTx/>
                <a:uFillTx/>
              </a:rPr>
              <a:t>6</a:t>
            </a: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rgbClr val="99B2C8"/>
              </a:solidFill>
              <a:effectLst/>
              <a:uLnTx/>
              <a:uFillTx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8110048" y="741779"/>
            <a:ext cx="3084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99B2C8"/>
                </a:solidFill>
                <a:effectLst/>
                <a:uLnTx/>
                <a:uFillTx/>
              </a:rPr>
              <a:t>9</a:t>
            </a: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rgbClr val="99B2C8"/>
              </a:solidFill>
              <a:effectLst/>
              <a:uLnTx/>
              <a:uFillTx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8393943" y="528936"/>
            <a:ext cx="3714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99B2C8"/>
                </a:solidFill>
                <a:effectLst/>
                <a:uLnTx/>
                <a:uFillTx/>
              </a:rPr>
              <a:t>12</a:t>
            </a: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rgbClr val="99B2C8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797126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"/>
                            </p:stCondLst>
                            <p:childTnLst>
                              <p:par>
                                <p:cTn id="4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25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250"/>
                            </p:stCondLst>
                            <p:childTnLst>
                              <p:par>
                                <p:cTn id="9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25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500"/>
                            </p:stCondLst>
                            <p:childTnLst>
                              <p:par>
                                <p:cTn id="10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000"/>
                            </p:stCondLst>
                            <p:childTnLst>
                              <p:par>
                                <p:cTn id="14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250"/>
                            </p:stCondLst>
                            <p:childTnLst>
                              <p:par>
                                <p:cTn id="14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3250"/>
                            </p:stCondLst>
                            <p:childTnLst>
                              <p:par>
                                <p:cTn id="1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3500"/>
                            </p:stCondLst>
                            <p:childTnLst>
                              <p:par>
                                <p:cTn id="15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500"/>
                            </p:stCondLst>
                            <p:childTnLst>
                              <p:par>
                                <p:cTn id="17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5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1000"/>
                            </p:stCondLst>
                            <p:childTnLst>
                              <p:par>
                                <p:cTn id="19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250"/>
                            </p:stCondLst>
                            <p:childTnLst>
                              <p:par>
                                <p:cTn id="20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20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3250"/>
                            </p:stCondLst>
                            <p:childTnLst>
                              <p:par>
                                <p:cTn id="2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3500"/>
                            </p:stCondLst>
                            <p:childTnLst>
                              <p:par>
                                <p:cTn id="21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8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9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0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1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3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4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5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6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6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3" fill="hold">
                      <p:stCondLst>
                        <p:cond delay="0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6" dur="10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10000"/>
                            </p:stCondLst>
                            <p:childTnLst>
                              <p:par>
                                <p:cTn id="26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0" dur="3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3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2" dur="3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45" grpId="0" animBg="1"/>
      <p:bldP spid="29" grpId="0" build="allAtOnce"/>
      <p:bldP spid="32" grpId="0" build="allAtOnce"/>
      <p:bldP spid="34" grpId="0" build="allAtOnce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PRESENTER_ID" val="{95922437-F5F5-4465-AF90-0B9C209A9973}"/>
  <p:tag name="GENSWF_ADVANCE_TIME" val="8.008"/>
  <p:tag name="ISPRING_CUSTOM_TIMING_USED" val="1"/>
  <p:tag name="ISPRING_SLIDE_ID_2" val="{8B8B6ADE-8284-492A-ADCA-DDC744C3CB1D}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491</TotalTime>
  <Words>543</Words>
  <Application>Microsoft Office PowerPoint</Application>
  <PresentationFormat>On-screen Show (4:3)</PresentationFormat>
  <Paragraphs>162</Paragraphs>
  <Slides>16</Slides>
  <Notes>1</Notes>
  <HiddenSlides>0</HiddenSlides>
  <MMClips>7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Calibri Light</vt:lpstr>
      <vt:lpstr>Calibri</vt:lpstr>
      <vt:lpstr>Times New Roman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vvxel</dc:creator>
  <cp:lastModifiedBy>VCRAdmin</cp:lastModifiedBy>
  <cp:revision>54</cp:revision>
  <dcterms:created xsi:type="dcterms:W3CDTF">2018-03-07T03:31:56Z</dcterms:created>
  <dcterms:modified xsi:type="dcterms:W3CDTF">2022-02-11T11:39:10Z</dcterms:modified>
</cp:coreProperties>
</file>