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57" r:id="rId3"/>
    <p:sldId id="278" r:id="rId4"/>
    <p:sldId id="258" r:id="rId5"/>
    <p:sldId id="263" r:id="rId6"/>
    <p:sldId id="262" r:id="rId7"/>
    <p:sldId id="261" r:id="rId8"/>
    <p:sldId id="264" r:id="rId9"/>
    <p:sldId id="266" r:id="rId10"/>
    <p:sldId id="273" r:id="rId11"/>
    <p:sldId id="276" r:id="rId12"/>
    <p:sldId id="265" r:id="rId13"/>
    <p:sldId id="269" r:id="rId14"/>
    <p:sldId id="270" r:id="rId15"/>
    <p:sldId id="268" r:id="rId16"/>
    <p:sldId id="272" r:id="rId17"/>
    <p:sldId id="275" r:id="rId18"/>
    <p:sldId id="271" r:id="rId19"/>
    <p:sldId id="274" r:id="rId20"/>
    <p:sldId id="260" r:id="rId21"/>
    <p:sldId id="267" r:id="rId22"/>
    <p:sldId id="277" r:id="rId23"/>
    <p:sldId id="256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8" autoAdjust="0"/>
    <p:restoredTop sz="94660"/>
  </p:normalViewPr>
  <p:slideViewPr>
    <p:cSldViewPr snapToGrid="0">
      <p:cViewPr varScale="1">
        <p:scale>
          <a:sx n="91" d="100"/>
          <a:sy n="91" d="100"/>
        </p:scale>
        <p:origin x="438" y="12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AE72D-9B86-4E4F-B1B7-13946BD0B41F}" type="datetimeFigureOut">
              <a:rPr lang="en-US" smtClean="0"/>
              <a:t>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F85AF-0CB7-4EE1-9621-50C8188B4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035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AE72D-9B86-4E4F-B1B7-13946BD0B41F}" type="datetimeFigureOut">
              <a:rPr lang="en-US" smtClean="0"/>
              <a:t>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F85AF-0CB7-4EE1-9621-50C8188B4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14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AE72D-9B86-4E4F-B1B7-13946BD0B41F}" type="datetimeFigureOut">
              <a:rPr lang="en-US" smtClean="0"/>
              <a:t>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F85AF-0CB7-4EE1-9621-50C8188B4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075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AE72D-9B86-4E4F-B1B7-13946BD0B41F}" type="datetimeFigureOut">
              <a:rPr lang="en-US" smtClean="0"/>
              <a:t>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F85AF-0CB7-4EE1-9621-50C8188B4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153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AE72D-9B86-4E4F-B1B7-13946BD0B41F}" type="datetimeFigureOut">
              <a:rPr lang="en-US" smtClean="0"/>
              <a:t>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F85AF-0CB7-4EE1-9621-50C8188B4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951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AE72D-9B86-4E4F-B1B7-13946BD0B41F}" type="datetimeFigureOut">
              <a:rPr lang="en-US" smtClean="0"/>
              <a:t>2/11/2022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F85AF-0CB7-4EE1-9621-50C8188B4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67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AE72D-9B86-4E4F-B1B7-13946BD0B41F}" type="datetimeFigureOut">
              <a:rPr lang="en-US" smtClean="0"/>
              <a:t>2/11/2022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F85AF-0CB7-4EE1-9621-50C8188B4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778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AE72D-9B86-4E4F-B1B7-13946BD0B41F}" type="datetimeFigureOut">
              <a:rPr lang="en-US" smtClean="0"/>
              <a:t>2/11/2022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F85AF-0CB7-4EE1-9621-50C8188B4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315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AE72D-9B86-4E4F-B1B7-13946BD0B41F}" type="datetimeFigureOut">
              <a:rPr lang="en-US" smtClean="0"/>
              <a:t>2/11/2022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F85AF-0CB7-4EE1-9621-50C8188B4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462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AE72D-9B86-4E4F-B1B7-13946BD0B41F}" type="datetimeFigureOut">
              <a:rPr lang="en-US" smtClean="0"/>
              <a:t>2/11/2022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F85AF-0CB7-4EE1-9621-50C8188B4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690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AE72D-9B86-4E4F-B1B7-13946BD0B41F}" type="datetimeFigureOut">
              <a:rPr lang="en-US" smtClean="0"/>
              <a:t>2/11/2022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F85AF-0CB7-4EE1-9621-50C8188B4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77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0AE72D-9B86-4E4F-B1B7-13946BD0B41F}" type="datetimeFigureOut">
              <a:rPr lang="en-US" smtClean="0"/>
              <a:t>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6F85AF-0CB7-4EE1-9621-50C8188B4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921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6" descr="C:\Users\NGOCTHANH\Desktop\anh dep\725049hhwhm87hwn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0136" y="-10273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WordArt 4"/>
          <p:cNvSpPr>
            <a:spLocks noChangeArrowheads="1" noChangeShapeType="1" noTextEdit="1"/>
          </p:cNvSpPr>
          <p:nvPr/>
        </p:nvSpPr>
        <p:spPr bwMode="auto">
          <a:xfrm>
            <a:off x="4419600" y="1293074"/>
            <a:ext cx="3671888" cy="421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2" name="Rectangle 5"/>
          <p:cNvSpPr>
            <a:spLocks noChangeArrowheads="1"/>
          </p:cNvSpPr>
          <p:nvPr/>
        </p:nvSpPr>
        <p:spPr bwMode="auto">
          <a:xfrm>
            <a:off x="3648075" y="5084763"/>
            <a:ext cx="54737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</a:pPr>
            <a:endParaRPr lang="en-US" sz="2400" b="1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algn="ctr">
              <a:spcBef>
                <a:spcPct val="20000"/>
              </a:spcBef>
            </a:pPr>
            <a:endParaRPr lang="en-US" sz="2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pic>
        <p:nvPicPr>
          <p:cNvPr id="27653" name="Picture 6" descr="HinhDongLoGo1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0" y="5615034"/>
            <a:ext cx="827087" cy="126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7" descr="HinhDongLoGo1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2230" y="5650752"/>
            <a:ext cx="611188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8" descr="avatar_other_004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0188" y="4292600"/>
            <a:ext cx="1547812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Picture 10" descr="HinhDongLoGo1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922" y="5615034"/>
            <a:ext cx="827087" cy="126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Picture 11" descr="HinhDongLoGo1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4253" y="5624894"/>
            <a:ext cx="827087" cy="126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8" name="Picture 12" descr="HinhDongLoGo1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3760" y="5627309"/>
            <a:ext cx="827087" cy="126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1" name="Picture 13" descr="Teu dung xan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8654">
            <a:off x="2124075" y="-1989138"/>
            <a:ext cx="1347788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60" name="WordArt 12"/>
          <p:cNvSpPr>
            <a:spLocks noChangeArrowheads="1" noChangeShapeType="1" noTextEdit="1"/>
          </p:cNvSpPr>
          <p:nvPr/>
        </p:nvSpPr>
        <p:spPr bwMode="auto">
          <a:xfrm>
            <a:off x="2536659" y="2197100"/>
            <a:ext cx="7267575" cy="6365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solidFill>
                  <a:schemeClr val="accent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</a:p>
        </p:txBody>
      </p:sp>
      <p:sp>
        <p:nvSpPr>
          <p:cNvPr id="27661" name="WordArt 13" descr="Paper bag"/>
          <p:cNvSpPr>
            <a:spLocks noChangeArrowheads="1" noChangeShapeType="1" noTextEdit="1"/>
          </p:cNvSpPr>
          <p:nvPr/>
        </p:nvSpPr>
        <p:spPr bwMode="auto">
          <a:xfrm>
            <a:off x="1843558" y="3073246"/>
            <a:ext cx="7984901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ĐỀ TÀI: TRÒ CHUYỆN VỀ GIA ĐÌNH BÉ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84634" y="445782"/>
            <a:ext cx="58128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quận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Long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04289" y="3583309"/>
            <a:ext cx="30968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endParaRPr lang="en-US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3-4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8595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96296E-6 C -0.00486 0.01968 -0.01788 0.0338 -0.02187 0.05 C -0.02396 0.05833 -0.02448 0.06759 -0.02812 0.075 C -0.03021 0.07917 -0.03281 0.08287 -0.03437 0.0875 C -0.04427 0.11713 -0.04549 0.14884 -0.05312 0.17917 C -0.05278 0.18704 -0.05434 0.23426 -0.04687 0.25417 C -0.04514 0.25856 -0.04219 0.26204 -0.04062 0.26667 C -0.03073 0.2963 -0.03351 0.3213 -0.00625 0.33333 C 0.00625 0.33194 0.01892 0.33218 0.03125 0.32917 C 0.04288 0.32616 0.05955 0.30208 0.06875 0.29167 C 0.07674 0.28264 0.07795 0.27639 0.0875 0.27083 C 0.09358 0.26736 0.10625 0.2625 0.10625 0.2625 C 0.13524 0.26597 0.14392 0.26273 0.1625 0.2875 C 0.16632 0.3081 0.17413 0.31829 0.18125 0.3375 C 0.18681 0.35255 0.18628 0.36412 0.19375 0.37917 C 0.19601 0.39468 0.20087 0.40949 0.20313 0.425 C 0.20417 0.43194 0.20538 0.43889 0.20625 0.44583 C 0.20747 0.45556 0.20799 0.46528 0.20938 0.475 C 0.21007 0.48056 0.2092 0.48796 0.2125 0.49167 C 0.21753 0.49745 0.23125 0.5 0.23125 0.5 C 0.24757 0.49444 0.25035 0.49537 0.2625 0.47917 C 0.26719 0.46042 0.27622 0.4456 0.28438 0.42917 C 0.28958 0.41898 0.29323 0.40255 0.29688 0.39167 C 0.30347 0.37153 0.31372 0.35139 0.32188 0.33333 C 0.32361 0.32963 0.32378 0.32477 0.325 0.32083 C 0.33229 0.29838 0.33663 0.27454 0.34688 0.25417 C 0.34792 0.24861 0.34792 0.24236 0.35 0.2375 C 0.35226 0.23241 0.3566 0.22963 0.35938 0.225 C 0.36181 0.22106 0.36302 0.21597 0.36563 0.2125 C 0.36823 0.20903 0.37188 0.20718 0.375 0.20417 C 0.37917 0.20023 0.38281 0.19468 0.3875 0.19167 C 0.3934 0.18773 0.40625 0.18333 0.40625 0.18333 C 0.42517 0.18704 0.43368 0.18912 0.45 0.2 C 0.45208 0.20417 0.4533 0.20949 0.45625 0.2125 C 0.46927 0.22569 0.48368 0.22708 0.49375 0.24583 C 0.49948 0.25648 0.50347 0.27616 0.50625 0.2875 C 0.51128 0.30741 0.51944 0.32847 0.52813 0.34583 C 0.53177 0.37014 0.53785 0.39306 0.54375 0.41667 C 0.54514 0.42199 0.54514 0.42801 0.54688 0.43333 C 0.54844 0.43796 0.55139 0.44144 0.55313 0.44583 C 0.55451 0.44977 0.55417 0.45486 0.55625 0.45833 C 0.56111 0.46644 0.57726 0.47292 0.58438 0.47917 C 0.59167 0.47778 0.59913 0.47778 0.60625 0.475 C 0.62049 0.46921 0.61719 0.45208 0.62188 0.4375 C 0.62344 0.43287 0.62604 0.42917 0.62813 0.425 C 0.6342 0.38472 0.62674 0.42037 0.6375 0.39167 C 0.63889 0.38773 0.63854 0.38264 0.64063 0.37917 C 0.64306 0.37523 0.64688 0.37361 0.65 0.37083 C 0.65538 0.34954 0.64965 0.36574 0.6625 0.34583 C 0.67188 0.33125 0.67552 0.31898 0.6875 0.30833 C 0.71441 0.33218 0.68281 0.30046 0.7 0.32917 C 0.70243 0.3331 0.70625 0.33472 0.70938 0.3375 C 0.71493 0.34884 0.71788 0.35347 0.72188 0.36667 C 0.72431 0.37477 0.72813 0.39167 0.72813 0.39167 C 0.72517 0.45046 0.73316 0.44699 0.7125 0.47917 C 0.69896 0.50046 0.70955 0.49306 0.69375 0.5 C 0.68698 0.50903 0.68177 0.52014 0.675 0.52917 C 0.65174 0.56019 0.60486 0.55602 0.57813 0.55833 C 0.56354 0.55949 0.54896 0.56111 0.53438 0.5625 C 0.42257 0.55787 0.42569 0.55556 0.30625 0.5625 C 0.28351 0.56389 0.2592 0.575 0.2375 0.58333 C 0.22986 0.58634 0.22344 0.59398 0.21563 0.59583 C 0.2033 0.59884 0.19063 0.59861 0.17813 0.6 C 0.17396 0.60139 0.16927 0.60093 0.16563 0.60417 C 0.1625 0.60694 0.16128 0.61227 0.1592 0.61667 C 0.1474 0.64468 0.14757 0.67708 0.14375 0.70833 C 0.14479 0.73194 0.14549 0.75556 0.14688 0.77917 C 0.14757 0.79028 0.14844 0.80139 0.15 0.8125 C 0.15052 0.8169 0.15052 0.82222 0.15313 0.825 C 0.15903 0.83125 0.16788 0.83009 0.175 0.83333 C 0.17604 0.8375 0.17587 0.84282 0.17813 0.84583 C 0.1849 0.85486 0.20851 0.84699 0.21563 0.84583 C 0.22726 0.83032 0.23941 0.80787 0.25313 0.79583 C 0.25521 0.79167 0.25764 0.78773 0.25938 0.78333 C 0.26076 0.7794 0.26059 0.77454 0.2625 0.77083 C 0.26493 0.76597 0.26927 0.76319 0.27188 0.75833 C 0.27465 0.75324 0.27535 0.74676 0.27813 0.74167 C 0.28073 0.73681 0.28455 0.73356 0.2875 0.72917 C 0.29913 0.71111 0.30382 0.70486 0.31875 0.69167 C 0.32726 0.67477 0.3342 0.67292 0.34688 0.6625 C 0.35122 0.6588 0.35538 0.65463 0.35938 0.65 C 0.36267 0.64606 0.3651 0.64074 0.36875 0.6375 C 0.37535 0.63148 0.40208 0.6294 0.40313 0.62917 C 0.4125 0.63102 0.43056 0.6338 0.44063 0.6375 C 0.44705 0.63981 0.45938 0.64583 0.45938 0.64583 C 0.46146 0.65 0.46302 0.65486 0.46563 0.65833 C 0.46823 0.66181 0.47309 0.6625 0.475 0.66667 C 0.47847 0.67407 0.47917 0.68333 0.48125 0.69167 C 0.48472 0.70532 0.48889 0.71921 0.49063 0.73333 C 0.49201 0.74444 0.49201 0.75579 0.49375 0.76667 C 0.49635 0.7831 0.50226 0.80046 0.50625 0.81667 C 0.50747 0.82153 0.5125 0.82222 0.51563 0.825 C 0.5217 0.84931 0.51406 0.82708 0.52813 0.84583 C 0.54219 0.86458 0.52552 0.8544 0.54375 0.8625 C 0.5566 0.88819 0.5625 0.8787 0.5875 0.875 C 0.60417 0.86019 0.60226 0.84954 0.6125 0.82917 C 0.61354 0.82361 0.61406 0.81782 0.61563 0.8125 C 0.61719 0.80671 0.62049 0.80162 0.62188 0.79583 C 0.62361 0.78912 0.62309 0.78171 0.625 0.775 C 0.62639 0.77037 0.62934 0.7669 0.63125 0.7625 C 0.64253 0.73611 0.64201 0.7287 0.66563 0.72083 C 0.675 0.72222 0.68455 0.72199 0.69375 0.725 C 0.70365 0.72824 0.70625 0.74167 0.7125 0.75 C 0.7151 0.75347 0.71875 0.75556 0.72188 0.75833 C 0.72396 0.7625 0.72552 0.76736 0.72813 0.77083 C 0.73073 0.77431 0.73559 0.775 0.7375 0.77917 C 0.74097 0.78657 0.7401 0.79676 0.74375 0.80417 C 0.74583 0.80833 0.74792 0.8125 0.75 0.81667 C 0.74896 0.83611 0.75139 0.85648 0.74688 0.875 C 0.74375 0.88819 0.73438 0.89722 0.72813 0.90833 C 0.7158 0.93009 0.70451 0.95556 0.6875 0.97083 C 0.68542 0.975 0.6842 0.98009 0.68125 0.98333 C 0.67517 0.98981 0.65087 0.99398 0.64375 0.99583 C 0.60938 1.01875 0.64253 1 0.5625 1 C 0.54375 1 0.525 1.00278 0.50625 1.00417 C 0.36267 1.00139 0.23316 0.99653 0.09063 1 C 0.0375 0.99722 -0.00434 0.99676 -0.05312 0.975 C -0.05625 0.97083 -0.0625 0.9625 -0.0625 0.9625 " pathEditMode="relative" ptsTypes="fffffffffffffffffffffffffffffffffffffffffffffffffffffffffffffffffffffffffffffffffffffffffffffffffffffffffffffffffffffA">
                                      <p:cBhvr>
                                        <p:cTn id="6" dur="20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8425" y="3873713"/>
            <a:ext cx="7221855" cy="177855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Tổng hợp hình nền đẹp phần 2 - KhoHinhVi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RÈN KỶ NĂNG CHÀO HỎI LỄ PHÉP CHO TR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70"/>
            <a:ext cx="6204857" cy="6857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Giáo dục lễ giáo cho trẻ mầm n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857" y="-44171"/>
            <a:ext cx="5987143" cy="6902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3065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1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1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99+ Hình Nền Động Đẹp Cho Điện Thoại, Máy Tính Lung Linh Hơn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4-Point Star 2"/>
          <p:cNvSpPr/>
          <p:nvPr/>
        </p:nvSpPr>
        <p:spPr>
          <a:xfrm>
            <a:off x="161365" y="2169879"/>
            <a:ext cx="7422776" cy="4208929"/>
          </a:xfrm>
          <a:prstGeom prst="star4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rgbClr val="002060"/>
                </a:solidFill>
              </a:rPr>
              <a:t>Đây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là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các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hoạt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động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thường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ngày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của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gia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đình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bé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Thịnh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nè</a:t>
            </a:r>
            <a:r>
              <a:rPr lang="en-US" sz="2000" dirty="0" smtClean="0">
                <a:solidFill>
                  <a:srgbClr val="002060"/>
                </a:solidFill>
              </a:rPr>
              <a:t>!</a:t>
            </a:r>
            <a:endParaRPr lang="en-US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459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8425" y="3873713"/>
            <a:ext cx="7221855" cy="177855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Tổng hợp hình nền đẹp phần 2 - KhoHinhVi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12192001" cy="59839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43953" y="5842337"/>
            <a:ext cx="78127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FF0000"/>
                </a:solidFill>
              </a:rPr>
              <a:t>Ăn</a:t>
            </a:r>
            <a:r>
              <a:rPr lang="en-US" sz="6000" dirty="0" smtClean="0">
                <a:solidFill>
                  <a:srgbClr val="FF0000"/>
                </a:solidFill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</a:rPr>
              <a:t>sáng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292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8425" y="3873713"/>
            <a:ext cx="7221855" cy="177855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Tổng hợp hình nền đẹp phần 2 - KhoHinhVi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Danh sách từ vựng tiếng Anh đồ chơi thông dụ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Callout 3"/>
          <p:cNvSpPr/>
          <p:nvPr/>
        </p:nvSpPr>
        <p:spPr>
          <a:xfrm>
            <a:off x="6564573" y="0"/>
            <a:ext cx="2025707" cy="1392071"/>
          </a:xfrm>
          <a:prstGeom prst="wedgeEllipse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ysClr val="windowText" lastClr="000000"/>
                </a:solidFill>
              </a:rPr>
              <a:t>Chơi</a:t>
            </a:r>
            <a:r>
              <a:rPr lang="en-US" dirty="0" smtClean="0">
                <a:solidFill>
                  <a:sysClr val="windowText" lastClr="000000"/>
                </a:solidFill>
              </a:rPr>
              <a:t> </a:t>
            </a:r>
            <a:r>
              <a:rPr lang="en-US" dirty="0" err="1" smtClean="0">
                <a:solidFill>
                  <a:sysClr val="windowText" lastClr="000000"/>
                </a:solidFill>
              </a:rPr>
              <a:t>cùng</a:t>
            </a:r>
            <a:r>
              <a:rPr lang="en-US" dirty="0" smtClean="0">
                <a:solidFill>
                  <a:sysClr val="windowText" lastClr="000000"/>
                </a:solidFill>
              </a:rPr>
              <a:t> </a:t>
            </a:r>
            <a:r>
              <a:rPr lang="en-US" dirty="0" err="1" smtClean="0">
                <a:solidFill>
                  <a:sysClr val="windowText" lastClr="000000"/>
                </a:solidFill>
              </a:rPr>
              <a:t>nhau</a:t>
            </a:r>
            <a:endParaRPr lang="en-US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2595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8425" y="3873713"/>
            <a:ext cx="7221855" cy="177855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Tổng hợp hình nền đẹp phần 2 - KhoHinhVi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Những hình ảnh gia đình đẹp, hạnh phúc và ý nghĩa nhấ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5647765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Những hình ảnh gia đình đẹp, hạnh phúc và ý nghĩa nhấ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7764" y="0"/>
            <a:ext cx="653209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4937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73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31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31" tmFilter="0, 0; 0.125,0.2665; 0.25,0.4; 0.375,0.465; 0.5,0.5;  0.625,0.535; 0.75,0.6; 0.875,0.7335; 1,1">
                                          <p:stCondLst>
                                            <p:cond delay="631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15" tmFilter="0, 0; 0.125,0.2665; 0.25,0.4; 0.375,0.465; 0.5,0.5;  0.625,0.535; 0.75,0.6; 0.875,0.7335; 1,1">
                                          <p:stCondLst>
                                            <p:cond delay="1258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6" tmFilter="0, 0; 0.125,0.2665; 0.25,0.4; 0.375,0.465; 0.5,0.5;  0.625,0.535; 0.75,0.6; 0.875,0.7335; 1,1">
                                          <p:stCondLst>
                                            <p:cond delay="1573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5">
                                          <p:stCondLst>
                                            <p:cond delay="617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58" decel="50000">
                                          <p:stCondLst>
                                            <p:cond delay="642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5">
                                          <p:stCondLst>
                                            <p:cond delay="1246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58" decel="50000">
                                          <p:stCondLst>
                                            <p:cond delay="1271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5">
                                          <p:stCondLst>
                                            <p:cond delay="156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58" decel="50000">
                                          <p:stCondLst>
                                            <p:cond delay="1585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5">
                                          <p:stCondLst>
                                            <p:cond delay="1718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58" decel="50000">
                                          <p:stCondLst>
                                            <p:cond delay="1742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8425" y="3873713"/>
            <a:ext cx="7221855" cy="177855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Tổng hợp hình nền đẹp phần 2 - KhoHinhVi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10835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835" y="0"/>
            <a:ext cx="61811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763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9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8425" y="3873713"/>
            <a:ext cx="7221855" cy="177855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Tổng hợp hình nền đẹp phần 2 - KhoHinhVi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8688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625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8425" y="3873713"/>
            <a:ext cx="7221855" cy="177855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Tổng hợp hình nền đẹp phần 2 - KhoHinhVi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325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xplosion 1 4"/>
          <p:cNvSpPr/>
          <p:nvPr/>
        </p:nvSpPr>
        <p:spPr>
          <a:xfrm>
            <a:off x="987761" y="641911"/>
            <a:ext cx="3671047" cy="2565657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Gia</a:t>
            </a:r>
            <a:r>
              <a:rPr lang="en-US" sz="2400" dirty="0" smtClean="0"/>
              <a:t> </a:t>
            </a:r>
            <a:r>
              <a:rPr lang="en-US" sz="2400" dirty="0" err="1" smtClean="0"/>
              <a:t>đình</a:t>
            </a:r>
            <a:r>
              <a:rPr lang="en-US" sz="2400" dirty="0" smtClean="0"/>
              <a:t> </a:t>
            </a:r>
            <a:r>
              <a:rPr lang="en-US" sz="2400" dirty="0" err="1" smtClean="0"/>
              <a:t>đông</a:t>
            </a:r>
            <a:r>
              <a:rPr lang="en-US" sz="2400" dirty="0" smtClean="0"/>
              <a:t> con?</a:t>
            </a:r>
            <a:endParaRPr lang="en-US" sz="2400" dirty="0"/>
          </a:p>
        </p:txBody>
      </p:sp>
      <p:sp>
        <p:nvSpPr>
          <p:cNvPr id="8" name="Explosion 1 7"/>
          <p:cNvSpPr/>
          <p:nvPr/>
        </p:nvSpPr>
        <p:spPr>
          <a:xfrm>
            <a:off x="7793617" y="1308056"/>
            <a:ext cx="3671047" cy="2565657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Gia</a:t>
            </a:r>
            <a:r>
              <a:rPr lang="en-US" sz="2400" dirty="0" smtClean="0"/>
              <a:t> </a:t>
            </a:r>
            <a:r>
              <a:rPr lang="en-US" sz="2400" dirty="0" err="1" smtClean="0"/>
              <a:t>đình</a:t>
            </a:r>
            <a:r>
              <a:rPr lang="en-US" sz="2400" dirty="0" smtClean="0"/>
              <a:t> </a:t>
            </a:r>
            <a:r>
              <a:rPr lang="en-US" sz="2400" dirty="0" err="1" smtClean="0"/>
              <a:t>ít</a:t>
            </a:r>
            <a:r>
              <a:rPr lang="en-US" sz="2400" dirty="0" smtClean="0"/>
              <a:t> con?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28807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8425" y="3873713"/>
            <a:ext cx="7221855" cy="177855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Tổng hợp hình nền đẹp phần 2 - KhoHinhVi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12192000" cy="99277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Gia</a:t>
            </a:r>
            <a:r>
              <a:rPr lang="en-US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6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đình</a:t>
            </a:r>
            <a:r>
              <a:rPr lang="en-US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6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đông</a:t>
            </a:r>
            <a:r>
              <a:rPr lang="en-US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con </a:t>
            </a:r>
            <a:endParaRPr lang="en-US" sz="6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2776"/>
            <a:ext cx="12192000" cy="5865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75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8425" y="3873713"/>
            <a:ext cx="7221855" cy="177855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Tổng hợp hình nền đẹp phần 2 - KhoHinhVi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76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12192000" cy="99277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Gia</a:t>
            </a:r>
            <a:r>
              <a:rPr lang="en-US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6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đình</a:t>
            </a:r>
            <a:r>
              <a:rPr lang="en-US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6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ít</a:t>
            </a:r>
            <a:r>
              <a:rPr lang="en-US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con </a:t>
            </a:r>
            <a:endParaRPr lang="en-US" sz="6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3185" y="992777"/>
            <a:ext cx="5738191" cy="5865223"/>
          </a:xfrm>
          <a:prstGeom prst="rect">
            <a:avLst/>
          </a:prstGeom>
        </p:spPr>
      </p:pic>
      <p:pic>
        <p:nvPicPr>
          <p:cNvPr id="6146" name="Picture 2" descr="Dạy con về tình thân qua những bức ảnh gia đình | Báo Dân trí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75" y="992776"/>
            <a:ext cx="6424433" cy="5865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496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6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8425" y="3873713"/>
            <a:ext cx="7221855" cy="177855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Tổng hợp hình nền đẹp phần 2 - KhoHinhVi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4000" y="6070469"/>
            <a:ext cx="85082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FF0000"/>
                </a:solidFill>
              </a:rPr>
              <a:t>Gia</a:t>
            </a:r>
            <a:r>
              <a:rPr lang="en-US" sz="6000" dirty="0" smtClean="0">
                <a:solidFill>
                  <a:srgbClr val="FF0000"/>
                </a:solidFill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</a:rPr>
              <a:t>đình</a:t>
            </a:r>
            <a:r>
              <a:rPr lang="en-US" sz="6000" dirty="0" smtClean="0">
                <a:solidFill>
                  <a:srgbClr val="FF0000"/>
                </a:solidFill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</a:rPr>
              <a:t>bé</a:t>
            </a:r>
            <a:r>
              <a:rPr lang="en-US" sz="6000" dirty="0" smtClean="0">
                <a:solidFill>
                  <a:srgbClr val="FF0000"/>
                </a:solidFill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</a:rPr>
              <a:t>Thịnh</a:t>
            </a:r>
            <a:endParaRPr lang="en-US" sz="6000" dirty="0">
              <a:solidFill>
                <a:srgbClr val="FF0000"/>
              </a:solidFill>
            </a:endParaRPr>
          </a:p>
        </p:txBody>
      </p:sp>
      <p:pic>
        <p:nvPicPr>
          <p:cNvPr id="4" name="Picture 2" descr="Dạy bé học nói về các thành viên trong gia đình - YouTub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252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42765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8425" y="3873713"/>
            <a:ext cx="7221855" cy="177855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Tổng hợp hình nền đẹp phần 2 - KhoHinhVi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325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xplosion 1 4"/>
          <p:cNvSpPr/>
          <p:nvPr/>
        </p:nvSpPr>
        <p:spPr>
          <a:xfrm>
            <a:off x="2164976" y="1308056"/>
            <a:ext cx="7382436" cy="2565657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Gia</a:t>
            </a:r>
            <a:r>
              <a:rPr lang="en-US" sz="2400" dirty="0" smtClean="0"/>
              <a:t> </a:t>
            </a:r>
            <a:r>
              <a:rPr lang="en-US" sz="2400" dirty="0" err="1" smtClean="0"/>
              <a:t>đình</a:t>
            </a:r>
            <a:r>
              <a:rPr lang="en-US" sz="2400" dirty="0" smtClean="0"/>
              <a:t> </a:t>
            </a:r>
            <a:r>
              <a:rPr lang="en-US" sz="2400" dirty="0" err="1" smtClean="0"/>
              <a:t>của</a:t>
            </a:r>
            <a:r>
              <a:rPr lang="en-US" sz="2400" dirty="0" smtClean="0"/>
              <a:t> </a:t>
            </a:r>
            <a:r>
              <a:rPr lang="en-US" sz="2400" dirty="0" err="1" smtClean="0"/>
              <a:t>bạn</a:t>
            </a:r>
            <a:r>
              <a:rPr lang="en-US" sz="2400" dirty="0" smtClean="0"/>
              <a:t> </a:t>
            </a:r>
            <a:r>
              <a:rPr lang="en-US" sz="2400" dirty="0" err="1" smtClean="0"/>
              <a:t>Thịnh</a:t>
            </a:r>
            <a:r>
              <a:rPr lang="en-US" sz="2400" dirty="0" smtClean="0"/>
              <a:t> </a:t>
            </a:r>
            <a:r>
              <a:rPr lang="en-US" sz="2400" dirty="0" err="1" smtClean="0"/>
              <a:t>Và</a:t>
            </a:r>
            <a:r>
              <a:rPr lang="en-US" sz="2400" dirty="0" smtClean="0"/>
              <a:t> </a:t>
            </a:r>
            <a:r>
              <a:rPr lang="en-US" sz="2400" dirty="0" err="1" smtClean="0"/>
              <a:t>bạn</a:t>
            </a:r>
            <a:r>
              <a:rPr lang="en-US" sz="2400" dirty="0" smtClean="0"/>
              <a:t> </a:t>
            </a:r>
            <a:r>
              <a:rPr lang="en-US" sz="2400" dirty="0" err="1" smtClean="0"/>
              <a:t>Hoa</a:t>
            </a:r>
            <a:r>
              <a:rPr lang="en-US" sz="2400" dirty="0" smtClean="0"/>
              <a:t> </a:t>
            </a:r>
            <a:r>
              <a:rPr lang="en-US" sz="2400" dirty="0" err="1" smtClean="0"/>
              <a:t>là</a:t>
            </a:r>
            <a:r>
              <a:rPr lang="en-US" sz="2400" dirty="0" smtClean="0"/>
              <a:t> </a:t>
            </a:r>
            <a:r>
              <a:rPr lang="en-US" sz="2400" dirty="0" err="1" smtClean="0"/>
              <a:t>gia</a:t>
            </a:r>
            <a:r>
              <a:rPr lang="en-US" sz="2400" dirty="0" smtClean="0"/>
              <a:t> </a:t>
            </a:r>
            <a:r>
              <a:rPr lang="en-US" sz="2400" dirty="0" err="1" smtClean="0"/>
              <a:t>đình</a:t>
            </a:r>
            <a:r>
              <a:rPr lang="en-US" sz="2400" dirty="0" smtClean="0"/>
              <a:t> </a:t>
            </a:r>
            <a:r>
              <a:rPr lang="en-US" sz="2400" dirty="0" err="1" smtClean="0"/>
              <a:t>đông</a:t>
            </a:r>
            <a:r>
              <a:rPr lang="en-US" sz="2400" dirty="0" smtClean="0"/>
              <a:t> con hay </a:t>
            </a:r>
            <a:r>
              <a:rPr lang="en-US" sz="2400" dirty="0" err="1" smtClean="0"/>
              <a:t>ít</a:t>
            </a:r>
            <a:r>
              <a:rPr lang="en-US" sz="2400" dirty="0" smtClean="0"/>
              <a:t> con 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61152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8425" y="3873713"/>
            <a:ext cx="7221855" cy="177855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Tổng hợp hình nền đẹp phần 2 - KhoHinhVi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42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loud Callout 3"/>
          <p:cNvSpPr/>
          <p:nvPr/>
        </p:nvSpPr>
        <p:spPr>
          <a:xfrm>
            <a:off x="2554941" y="1317812"/>
            <a:ext cx="6454588" cy="2823882"/>
          </a:xfrm>
          <a:prstGeom prst="cloud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Phụ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huynh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hãy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cho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bé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kể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về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gia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đình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và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các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hoạt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br>
              <a:rPr lang="en-US" sz="2800" dirty="0">
                <a:solidFill>
                  <a:srgbClr val="FF0000"/>
                </a:solidFill>
              </a:rPr>
            </a:br>
            <a:r>
              <a:rPr lang="en-US" sz="2800" dirty="0" err="1">
                <a:solidFill>
                  <a:srgbClr val="FF0000"/>
                </a:solidFill>
              </a:rPr>
              <a:t>động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thường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làm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trong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ngày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của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bé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nhé</a:t>
            </a:r>
            <a:r>
              <a:rPr lang="en-US" sz="2800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15930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8425" y="3873713"/>
            <a:ext cx="7221855" cy="177855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Tổng hợp hình nền đẹp phần 2 - KhoHinhVi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Khuyến khích bé giúp mẹ làm việc nhà phù hợp độ tuổi – bTask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8960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Bộ hình nền động đẹp -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1750422"/>
            <a:ext cx="64182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7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  <a:endParaRPr lang="en-US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3940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8425" y="3873713"/>
            <a:ext cx="7221855" cy="177855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Tổng hợp hình nền đẹp phần 2 - KhoHinhVi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ình ảnh về gia đình cho các bé mầm non hiểu về gia đình hơn - Giáo án, bài  giảng và tin tức mầm n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607807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ướng dẫn đeo khẩu trang y tế đúng cách - Bệnh viện Quốc tế Hạnh Phú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875" y="0"/>
            <a:ext cx="60891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6616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9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8425" y="3873713"/>
            <a:ext cx="7221855" cy="177855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Tổng hợp hình nền đẹp phần 2 - KhoHinhVi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956663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663" y="1"/>
            <a:ext cx="6235337" cy="6858000"/>
          </a:xfrm>
          <a:prstGeom prst="rect">
            <a:avLst/>
          </a:prstGeom>
        </p:spPr>
      </p:pic>
      <p:sp>
        <p:nvSpPr>
          <p:cNvPr id="6" name="Flowchart: Sequential Access Storage 5"/>
          <p:cNvSpPr/>
          <p:nvPr/>
        </p:nvSpPr>
        <p:spPr>
          <a:xfrm>
            <a:off x="0" y="705394"/>
            <a:ext cx="1854927" cy="1690914"/>
          </a:xfrm>
          <a:prstGeom prst="flowChartMagneticTap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Ba </a:t>
            </a:r>
            <a:r>
              <a:rPr lang="en-US" dirty="0" err="1" smtClean="0">
                <a:solidFill>
                  <a:sysClr val="windowText" lastClr="000000"/>
                </a:solidFill>
              </a:rPr>
              <a:t>Thịnh</a:t>
            </a:r>
            <a:r>
              <a:rPr lang="en-US" dirty="0" smtClean="0">
                <a:solidFill>
                  <a:sysClr val="windowText" lastClr="000000"/>
                </a:solidFill>
              </a:rPr>
              <a:t> </a:t>
            </a:r>
            <a:r>
              <a:rPr lang="en-US" dirty="0" err="1" smtClean="0">
                <a:solidFill>
                  <a:sysClr val="windowText" lastClr="000000"/>
                </a:solidFill>
              </a:rPr>
              <a:t>tên</a:t>
            </a:r>
            <a:r>
              <a:rPr lang="en-US" dirty="0" smtClean="0">
                <a:solidFill>
                  <a:sysClr val="windowText" lastClr="000000"/>
                </a:solidFill>
              </a:rPr>
              <a:t> </a:t>
            </a:r>
            <a:r>
              <a:rPr lang="en-US" dirty="0" err="1" smtClean="0">
                <a:solidFill>
                  <a:sysClr val="windowText" lastClr="000000"/>
                </a:solidFill>
              </a:rPr>
              <a:t>Hải</a:t>
            </a:r>
            <a:r>
              <a:rPr lang="en-US" dirty="0" smtClean="0">
                <a:solidFill>
                  <a:sysClr val="windowText" lastClr="000000"/>
                </a:solidFill>
              </a:rPr>
              <a:t> </a:t>
            </a:r>
            <a:r>
              <a:rPr lang="en-US" dirty="0" err="1" smtClean="0">
                <a:solidFill>
                  <a:sysClr val="windowText" lastClr="000000"/>
                </a:solidFill>
              </a:rPr>
              <a:t>làm</a:t>
            </a:r>
            <a:r>
              <a:rPr lang="en-US" dirty="0" smtClean="0">
                <a:solidFill>
                  <a:sysClr val="windowText" lastClr="000000"/>
                </a:solidFill>
              </a:rPr>
              <a:t> </a:t>
            </a:r>
            <a:r>
              <a:rPr lang="en-US" dirty="0" err="1" smtClean="0">
                <a:solidFill>
                  <a:sysClr val="windowText" lastClr="000000"/>
                </a:solidFill>
              </a:rPr>
              <a:t>nghề</a:t>
            </a:r>
            <a:r>
              <a:rPr lang="en-US" dirty="0" smtClean="0">
                <a:solidFill>
                  <a:sysClr val="windowText" lastClr="000000"/>
                </a:solidFill>
              </a:rPr>
              <a:t> </a:t>
            </a:r>
            <a:r>
              <a:rPr lang="en-US" dirty="0" err="1" smtClean="0">
                <a:solidFill>
                  <a:sysClr val="windowText" lastClr="000000"/>
                </a:solidFill>
              </a:rPr>
              <a:t>công</a:t>
            </a:r>
            <a:r>
              <a:rPr lang="en-US" dirty="0" smtClean="0">
                <a:solidFill>
                  <a:sysClr val="windowText" lastClr="000000"/>
                </a:solidFill>
              </a:rPr>
              <a:t> an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8" name="Cloud 7"/>
          <p:cNvSpPr/>
          <p:nvPr/>
        </p:nvSpPr>
        <p:spPr>
          <a:xfrm>
            <a:off x="6234612" y="222068"/>
            <a:ext cx="2511243" cy="1779769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ysClr val="windowText" lastClr="000000"/>
                </a:solidFill>
              </a:rPr>
              <a:t>Mẹ</a:t>
            </a:r>
            <a:r>
              <a:rPr lang="en-US" dirty="0" smtClean="0">
                <a:solidFill>
                  <a:sysClr val="windowText" lastClr="000000"/>
                </a:solidFill>
              </a:rPr>
              <a:t> </a:t>
            </a:r>
            <a:r>
              <a:rPr lang="en-US" dirty="0" err="1" smtClean="0">
                <a:solidFill>
                  <a:sysClr val="windowText" lastClr="000000"/>
                </a:solidFill>
              </a:rPr>
              <a:t>Thịnh</a:t>
            </a:r>
            <a:r>
              <a:rPr lang="en-US" dirty="0" smtClean="0">
                <a:solidFill>
                  <a:sysClr val="windowText" lastClr="000000"/>
                </a:solidFill>
              </a:rPr>
              <a:t> </a:t>
            </a:r>
            <a:r>
              <a:rPr lang="en-US" dirty="0" err="1" smtClean="0">
                <a:solidFill>
                  <a:sysClr val="windowText" lastClr="000000"/>
                </a:solidFill>
              </a:rPr>
              <a:t>tên</a:t>
            </a:r>
            <a:r>
              <a:rPr lang="en-US" dirty="0" smtClean="0">
                <a:solidFill>
                  <a:sysClr val="windowText" lastClr="000000"/>
                </a:solidFill>
              </a:rPr>
              <a:t> </a:t>
            </a:r>
            <a:r>
              <a:rPr lang="en-US" dirty="0" err="1" smtClean="0">
                <a:solidFill>
                  <a:sysClr val="windowText" lastClr="000000"/>
                </a:solidFill>
              </a:rPr>
              <a:t>Nhi</a:t>
            </a:r>
            <a:r>
              <a:rPr lang="en-US" dirty="0" smtClean="0">
                <a:solidFill>
                  <a:sysClr val="windowText" lastClr="000000"/>
                </a:solidFill>
              </a:rPr>
              <a:t> </a:t>
            </a:r>
            <a:r>
              <a:rPr lang="en-US" dirty="0" err="1" smtClean="0">
                <a:solidFill>
                  <a:sysClr val="windowText" lastClr="000000"/>
                </a:solidFill>
              </a:rPr>
              <a:t>làm</a:t>
            </a:r>
            <a:r>
              <a:rPr lang="en-US" dirty="0" smtClean="0">
                <a:solidFill>
                  <a:sysClr val="windowText" lastClr="000000"/>
                </a:solidFill>
              </a:rPr>
              <a:t> </a:t>
            </a:r>
            <a:r>
              <a:rPr lang="en-US" dirty="0" err="1" smtClean="0">
                <a:solidFill>
                  <a:sysClr val="windowText" lastClr="000000"/>
                </a:solidFill>
              </a:rPr>
              <a:t>nghề</a:t>
            </a:r>
            <a:r>
              <a:rPr lang="en-US" dirty="0" smtClean="0">
                <a:solidFill>
                  <a:sysClr val="windowText" lastClr="000000"/>
                </a:solidFill>
              </a:rPr>
              <a:t> </a:t>
            </a:r>
            <a:r>
              <a:rPr lang="en-US" dirty="0" err="1" smtClean="0">
                <a:solidFill>
                  <a:sysClr val="windowText" lastClr="000000"/>
                </a:solidFill>
              </a:rPr>
              <a:t>giáo</a:t>
            </a:r>
            <a:r>
              <a:rPr lang="en-US" dirty="0" smtClean="0">
                <a:solidFill>
                  <a:sysClr val="windowText" lastClr="000000"/>
                </a:solidFill>
              </a:rPr>
              <a:t> </a:t>
            </a:r>
            <a:r>
              <a:rPr lang="en-US" dirty="0" err="1" smtClean="0">
                <a:solidFill>
                  <a:sysClr val="windowText" lastClr="000000"/>
                </a:solidFill>
              </a:rPr>
              <a:t>viên</a:t>
            </a:r>
            <a:endParaRPr lang="en-US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409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8425" y="3873713"/>
            <a:ext cx="7221855" cy="177855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Tổng hợp hình nền đẹp phần 2 - KhoHinhVi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0488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Được hỏi lý do vì sao muốn đi học, bé gái xinh như búp bê trình bày cả  tràng dài rồi chốt hạ 1 câu khiến phóng viên cười té ghế -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9318"/>
            <a:ext cx="5852160" cy="6907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BÉ TRAI ĐI HỌC 1 – Thiết bị trường học Tam Than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2160" y="-90488"/>
            <a:ext cx="6339840" cy="6971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Callout 5"/>
          <p:cNvSpPr/>
          <p:nvPr/>
        </p:nvSpPr>
        <p:spPr>
          <a:xfrm>
            <a:off x="3739488" y="-180976"/>
            <a:ext cx="2538482" cy="2132606"/>
          </a:xfrm>
          <a:prstGeom prst="wedgeEllipse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Lan 5 </a:t>
            </a:r>
            <a:r>
              <a:rPr lang="en-US" dirty="0" err="1" smtClean="0">
                <a:solidFill>
                  <a:srgbClr val="0070C0"/>
                </a:solidFill>
              </a:rPr>
              <a:t>tuổi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</a:p>
          <a:p>
            <a:pPr algn="ctr"/>
            <a:r>
              <a:rPr lang="en-US" dirty="0" err="1" smtClean="0">
                <a:solidFill>
                  <a:srgbClr val="0070C0"/>
                </a:solidFill>
              </a:rPr>
              <a:t>Học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lớp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Lá</a:t>
            </a:r>
            <a:r>
              <a:rPr lang="en-US" dirty="0" smtClean="0">
                <a:solidFill>
                  <a:srgbClr val="0070C0"/>
                </a:solidFill>
              </a:rPr>
              <a:t> 1 </a:t>
            </a:r>
          </a:p>
          <a:p>
            <a:pPr algn="ctr"/>
            <a:r>
              <a:rPr lang="en-US" dirty="0" err="1" smtClean="0">
                <a:solidFill>
                  <a:srgbClr val="0070C0"/>
                </a:solidFill>
              </a:rPr>
              <a:t>Trường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Mãu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giáo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Tân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Hội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9" name="Oval Callout 8"/>
          <p:cNvSpPr/>
          <p:nvPr/>
        </p:nvSpPr>
        <p:spPr>
          <a:xfrm>
            <a:off x="9754247" y="-356246"/>
            <a:ext cx="2538482" cy="2132606"/>
          </a:xfrm>
          <a:prstGeom prst="wedgeEllipse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EmThịnh</a:t>
            </a:r>
            <a:r>
              <a:rPr lang="en-US" dirty="0" smtClean="0">
                <a:solidFill>
                  <a:srgbClr val="0070C0"/>
                </a:solidFill>
              </a:rPr>
              <a:t> 3 </a:t>
            </a:r>
            <a:r>
              <a:rPr lang="en-US" dirty="0" err="1" smtClean="0">
                <a:solidFill>
                  <a:srgbClr val="0070C0"/>
                </a:solidFill>
              </a:rPr>
              <a:t>tuổi</a:t>
            </a:r>
            <a:endParaRPr lang="en-US" dirty="0" smtClean="0">
              <a:solidFill>
                <a:srgbClr val="0070C0"/>
              </a:solidFill>
            </a:endParaRPr>
          </a:p>
          <a:p>
            <a:pPr algn="ctr"/>
            <a:r>
              <a:rPr lang="en-US" dirty="0" err="1" smtClean="0">
                <a:solidFill>
                  <a:srgbClr val="0070C0"/>
                </a:solidFill>
              </a:rPr>
              <a:t>Học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lớp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mầm</a:t>
            </a:r>
            <a:r>
              <a:rPr lang="en-US" dirty="0" smtClean="0">
                <a:solidFill>
                  <a:srgbClr val="0070C0"/>
                </a:solidFill>
              </a:rPr>
              <a:t> 1</a:t>
            </a:r>
          </a:p>
          <a:p>
            <a:pPr algn="ctr"/>
            <a:r>
              <a:rPr lang="en-US" dirty="0" err="1" smtClean="0">
                <a:solidFill>
                  <a:srgbClr val="0070C0"/>
                </a:solidFill>
              </a:rPr>
              <a:t>Trường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Mãu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giáo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Tân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Hội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549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6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8425" y="3873713"/>
            <a:ext cx="7221855" cy="177855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Tổng hợp hình nền đẹp phần 2 - KhoHinhVi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Trẻ không chào hỏi mọi người có phải là trẻ hư 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8542"/>
            <a:ext cx="12192001" cy="6866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Heart 5"/>
          <p:cNvSpPr/>
          <p:nvPr/>
        </p:nvSpPr>
        <p:spPr>
          <a:xfrm>
            <a:off x="3574134" y="-161364"/>
            <a:ext cx="2810435" cy="2275284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Lễ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phép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chào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hỏi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mọi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người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050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8425" y="3873713"/>
            <a:ext cx="7221855" cy="177855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Tổng hợp hình nền đẹp phần 2 - KhoHinhVi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ình ảnh về gia đình cho các bé mầm non hiểu về gia đình hơn - Giáo án, bài  giảng và tin tức mầm n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5930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6131859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FF0000"/>
                </a:solidFill>
              </a:rPr>
              <a:t>Gia</a:t>
            </a:r>
            <a:r>
              <a:rPr lang="en-US" sz="6000" dirty="0" smtClean="0">
                <a:solidFill>
                  <a:srgbClr val="FF0000"/>
                </a:solidFill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</a:rPr>
              <a:t>đình</a:t>
            </a:r>
            <a:r>
              <a:rPr lang="en-US" sz="6000" dirty="0" smtClean="0">
                <a:solidFill>
                  <a:srgbClr val="FF0000"/>
                </a:solidFill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</a:rPr>
              <a:t>bé</a:t>
            </a:r>
            <a:r>
              <a:rPr lang="en-US" sz="6000" dirty="0" smtClean="0">
                <a:solidFill>
                  <a:srgbClr val="FF0000"/>
                </a:solidFill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</a:rPr>
              <a:t>Hoa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034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8425" y="3873713"/>
            <a:ext cx="7221855" cy="177855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Tổng hợp hình nền đẹp phần 2 - KhoHinhVi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6118412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412" y="0"/>
            <a:ext cx="6073587" cy="6858000"/>
          </a:xfrm>
          <a:prstGeom prst="rect">
            <a:avLst/>
          </a:prstGeom>
        </p:spPr>
      </p:pic>
      <p:sp>
        <p:nvSpPr>
          <p:cNvPr id="7" name="Explosion 2 6"/>
          <p:cNvSpPr/>
          <p:nvPr/>
        </p:nvSpPr>
        <p:spPr>
          <a:xfrm>
            <a:off x="10139083" y="0"/>
            <a:ext cx="2052916" cy="2877671"/>
          </a:xfrm>
          <a:prstGeom prst="irregularSeal2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ysClr val="windowText" lastClr="000000"/>
                </a:solidFill>
              </a:rPr>
              <a:t>Mẹ</a:t>
            </a:r>
            <a:r>
              <a:rPr lang="en-US" dirty="0" smtClean="0">
                <a:solidFill>
                  <a:sysClr val="windowText" lastClr="000000"/>
                </a:solidFill>
              </a:rPr>
              <a:t> </a:t>
            </a:r>
            <a:r>
              <a:rPr lang="en-US" dirty="0" err="1" smtClean="0">
                <a:solidFill>
                  <a:sysClr val="windowText" lastClr="000000"/>
                </a:solidFill>
              </a:rPr>
              <a:t>Hoa</a:t>
            </a:r>
            <a:r>
              <a:rPr lang="en-US" dirty="0" smtClean="0">
                <a:solidFill>
                  <a:sysClr val="windowText" lastClr="000000"/>
                </a:solidFill>
              </a:rPr>
              <a:t> </a:t>
            </a:r>
            <a:r>
              <a:rPr lang="en-US" dirty="0" err="1" smtClean="0">
                <a:solidFill>
                  <a:sysClr val="windowText" lastClr="000000"/>
                </a:solidFill>
              </a:rPr>
              <a:t>làm</a:t>
            </a:r>
            <a:r>
              <a:rPr lang="en-US" dirty="0" smtClean="0">
                <a:solidFill>
                  <a:sysClr val="windowText" lastClr="000000"/>
                </a:solidFill>
              </a:rPr>
              <a:t> </a:t>
            </a:r>
            <a:r>
              <a:rPr lang="en-US" dirty="0" err="1" smtClean="0">
                <a:solidFill>
                  <a:sysClr val="windowText" lastClr="000000"/>
                </a:solidFill>
              </a:rPr>
              <a:t>nghề</a:t>
            </a:r>
            <a:r>
              <a:rPr lang="en-US" dirty="0" smtClean="0">
                <a:solidFill>
                  <a:sysClr val="windowText" lastClr="000000"/>
                </a:solidFill>
              </a:rPr>
              <a:t> y </a:t>
            </a:r>
            <a:r>
              <a:rPr lang="en-US" dirty="0" err="1" smtClean="0">
                <a:solidFill>
                  <a:sysClr val="windowText" lastClr="000000"/>
                </a:solidFill>
              </a:rPr>
              <a:t>tá</a:t>
            </a:r>
            <a:r>
              <a:rPr lang="en-US" dirty="0" smtClean="0">
                <a:solidFill>
                  <a:sysClr val="windowText" lastClr="000000"/>
                </a:solidFill>
              </a:rPr>
              <a:t> </a:t>
            </a:r>
            <a:endParaRPr lang="en-US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327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8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8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8425" y="3873713"/>
            <a:ext cx="7221855" cy="177855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Tổng hợp hình nền đẹp phần 2 - KhoHinhVi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BÉ GÁI ĐI HỌC 1 – Thiết bị trường học Tam Than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6832"/>
            <a:ext cx="12192000" cy="6904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val Callout 9"/>
          <p:cNvSpPr/>
          <p:nvPr/>
        </p:nvSpPr>
        <p:spPr>
          <a:xfrm>
            <a:off x="9056664" y="0"/>
            <a:ext cx="2538482" cy="2824403"/>
          </a:xfrm>
          <a:prstGeom prst="wedgeEllipse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0070C0"/>
                </a:solidFill>
              </a:rPr>
              <a:t>Hoa</a:t>
            </a:r>
            <a:r>
              <a:rPr lang="en-US" dirty="0" smtClean="0">
                <a:solidFill>
                  <a:srgbClr val="0070C0"/>
                </a:solidFill>
              </a:rPr>
              <a:t> 5 </a:t>
            </a:r>
            <a:r>
              <a:rPr lang="en-US" dirty="0" err="1" smtClean="0">
                <a:solidFill>
                  <a:srgbClr val="0070C0"/>
                </a:solidFill>
              </a:rPr>
              <a:t>tuổi</a:t>
            </a:r>
            <a:endParaRPr lang="en-US" dirty="0" smtClean="0">
              <a:solidFill>
                <a:srgbClr val="0070C0"/>
              </a:solidFill>
            </a:endParaRPr>
          </a:p>
          <a:p>
            <a:pPr algn="ctr"/>
            <a:r>
              <a:rPr lang="en-US" dirty="0" err="1" smtClean="0">
                <a:solidFill>
                  <a:srgbClr val="0070C0"/>
                </a:solidFill>
              </a:rPr>
              <a:t>Học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lớp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Lá</a:t>
            </a:r>
            <a:r>
              <a:rPr lang="en-US" dirty="0" smtClean="0">
                <a:solidFill>
                  <a:srgbClr val="0070C0"/>
                </a:solidFill>
              </a:rPr>
              <a:t> 2</a:t>
            </a:r>
          </a:p>
          <a:p>
            <a:pPr algn="ctr"/>
            <a:r>
              <a:rPr lang="en-US" dirty="0" err="1" smtClean="0">
                <a:solidFill>
                  <a:srgbClr val="0070C0"/>
                </a:solidFill>
              </a:rPr>
              <a:t>Trường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Mẫu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giáo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Tân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Hội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371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4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4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4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4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8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189</Words>
  <Application>Microsoft Office PowerPoint</Application>
  <PresentationFormat>Widescreen</PresentationFormat>
  <Paragraphs>31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BI</cp:lastModifiedBy>
  <cp:revision>38</cp:revision>
  <dcterms:created xsi:type="dcterms:W3CDTF">2021-10-23T15:37:06Z</dcterms:created>
  <dcterms:modified xsi:type="dcterms:W3CDTF">2022-02-11T14:17:42Z</dcterms:modified>
</cp:coreProperties>
</file>