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80" autoAdjust="0"/>
  </p:normalViewPr>
  <p:slideViewPr>
    <p:cSldViewPr snapToGrid="0">
      <p:cViewPr varScale="1">
        <p:scale>
          <a:sx n="68" d="100"/>
          <a:sy n="68" d="100"/>
        </p:scale>
        <p:origin x="81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401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95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927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69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138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844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75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919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52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487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2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03F04-64E1-4A67-8CD5-294BB927DA51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3CC66-AF9A-4B4F-8505-FC365262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74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4a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4a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11.png"/><Relationship Id="rId5" Type="http://schemas.openxmlformats.org/officeDocument/2006/relationships/image" Target="../media/image8.gif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y2mate.com - Trường MN Hoa SữaIntro video_1080p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9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48"/>
    </mc:Choice>
    <mc:Fallback xmlns="">
      <p:transition spd="slow" advTm="41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idx="1"/>
          </p:nvPr>
        </p:nvSpPr>
        <p:spPr>
          <a:xfrm>
            <a:off x="1676400" y="3091718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LĨNH VỰC PHÁT TRIỂN THẨM MỸ</a:t>
            </a:r>
            <a:r>
              <a:rPr lang="en-US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b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Gấp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cắt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dán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en-US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5-6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Cam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Yến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754C96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90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6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bài hát màu hoa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276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2878" y="50201"/>
            <a:ext cx="972424" cy="97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0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487" y="113506"/>
            <a:ext cx="885825" cy="914400"/>
          </a:xfrm>
          <a:prstGeom prst="rect">
            <a:avLst/>
          </a:prstGeom>
        </p:spPr>
      </p:pic>
      <p:pic>
        <p:nvPicPr>
          <p:cNvPr id="9" name="058EEE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3957" y="-26586"/>
            <a:ext cx="12088043" cy="684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36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185"/>
            <a:ext cx="12192000" cy="691818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284" y="4870938"/>
            <a:ext cx="885825" cy="914400"/>
          </a:xfrm>
          <a:prstGeom prst="rect">
            <a:avLst/>
          </a:prstGeom>
        </p:spPr>
      </p:pic>
      <p:pic>
        <p:nvPicPr>
          <p:cNvPr id="7" name="FC813F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-60185"/>
            <a:ext cx="12192000" cy="690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62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20EB0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90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74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9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284" y="130126"/>
            <a:ext cx="88582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03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7</Words>
  <Application>Microsoft Office PowerPoint</Application>
  <PresentationFormat>Widescreen</PresentationFormat>
  <Paragraphs>2</Paragraphs>
  <Slides>7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</cp:revision>
  <dcterms:created xsi:type="dcterms:W3CDTF">2022-02-12T03:29:47Z</dcterms:created>
  <dcterms:modified xsi:type="dcterms:W3CDTF">2022-02-16T04:24:50Z</dcterms:modified>
</cp:coreProperties>
</file>