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2" r:id="rId5"/>
    <p:sldId id="256" r:id="rId6"/>
    <p:sldId id="273" r:id="rId7"/>
    <p:sldId id="257" r:id="rId8"/>
    <p:sldId id="258" r:id="rId9"/>
    <p:sldId id="274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2EC"/>
    <a:srgbClr val="66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0E89B5B-0526-4992-B12A-9DF3EBE277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CEA7983-3F71-49C7-9794-0C778B5FD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45A2315-9618-4DDD-A78C-B87FD621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DF164A-45EE-416C-9DCD-0AFED627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C604953-A903-48FA-B6CC-69822ADE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5C42435-6CFD-49D6-AAB4-7986F3B16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12A62079-BFD7-446C-99AD-7FE08C91E2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5ABCC9-F1F0-4939-8853-21EFDFA6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1EE076-45F8-44C5-BE19-D05DF4040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A6BAB2F-69F0-465B-95B2-4F9E7343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29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703CF43A-60E2-4755-81CE-4A4AC2083F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8FEBA3E-216C-43FC-A943-B2DC5669A4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CDF5193-9083-48CD-9DB6-AFE8CCD5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B2BC79-04C5-41C9-A520-D24B9CD94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F5A4BCD-3DDC-49D7-9E02-D7B05179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0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0AD6D4-2B78-4676-B63F-8FC48438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3F3112C-9DBD-48BE-A38D-41E2EFB30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B0D4394-0199-468D-B814-9E7314E3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76A86DC-FC1B-4CBC-9866-05FEBB150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BF10ABD-9EA0-4A99-AA47-61752043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37C6000-F7AE-4BF7-8507-CF11442DF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5B30741-E372-4BE5-84F3-867B1468E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AFFAE89-4768-441F-A015-9C2404506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5B9F8B2-6B55-4FFB-9C8B-293786A2E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4A2FBB-8DC3-4803-BA00-728840DF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89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F5D4774-5DBA-4B53-A678-90456D892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AF0B2E5-9658-486A-9891-D7D4A6446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2F3FF5C-45E9-4FA7-A35D-F6333B9FEA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0D53DEA-8CD2-4758-B4F7-8D3F92A5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4800845-BF88-4A54-84B8-C6D353243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9A8849-D63A-4FE7-B461-5DFF680C7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3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30CF2C9-0162-45FC-BF91-C41673EDC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4572F455-3691-4F2E-82A4-726EA3C3E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712E2378-7D39-4D5E-8225-6084B920C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CE5EC6A-9273-4D80-8F43-48DCC8DA3C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21394AF-0DEE-4635-A1B1-D3C91C0F2B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F9F93A8-CEF7-4A3C-A2FC-6BCD0ACD7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42E1443-8B60-406E-AC7A-7B814823C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8A81C12-42FE-441F-BEEB-0E30A982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FCBFE4B-780D-4ABD-AAEB-EF9FB6D7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9BD02635-BEB9-497B-A0D8-7545690B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9C7237B-2E70-48A4-B0F1-8DA6C2FF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CE0EE3-8538-42D1-84CE-9EB61AE0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64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C24E76B-07F5-4955-8094-A0A4AD32D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2CFC533-4B55-4EE5-A2C2-BDBDAA128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BFF0D5E-35AA-4FE0-9BAB-C2BB0855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57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346886-DAB6-4C31-A110-40CC9852A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8A3FD9-D120-4C66-A2B1-E24FCE28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9408D78-9DB7-4077-A62F-151E1E975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5951F22-38ED-4134-80BD-D67A14754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B061C92-C4AD-4EC5-B3FC-5DF43CA61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0B9C49EB-9011-41AB-9187-ADFD31DD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4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59BC1F-0625-4068-99E5-BFB086F6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65E8943-BDCC-44D2-B571-E8D3849B4F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03E3C90-7094-4075-8EC5-8656A517A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C889F1D-82AD-4E36-9A24-FBD1151A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C3D3CC2-27E0-4DCE-90E0-D42CEAE7F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A287D68-4AEE-4DF9-991D-21DA46A31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99400C6-0EBA-47BD-98BE-3AB43F4D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6C5B59A-FB2D-4B87-A8F2-C295FF6A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152757D-8851-4764-BE35-756966463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92A2-5BDD-49F5-AA9D-AC693C16DC1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3C20A8B-93D8-433E-8821-383982B2B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E3ABE57-CA1D-44BA-8D8C-6AD63DF0A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BBC24-D49C-4202-8AB9-97FAE8416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2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E09900-CFC8-4B79-AD0F-96366F177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9E81D28-80B8-4C7D-8C32-95B8FE7AD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6453E-8E1D-495A-A00B-46A537B13C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4233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E351A4-9B76-4B83-AB3D-8260C0C08E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331024"/>
              </p:ext>
            </p:extLst>
          </p:nvPr>
        </p:nvGraphicFramePr>
        <p:xfrm>
          <a:off x="1004454" y="544585"/>
          <a:ext cx="10515600" cy="82296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0717202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PHÒNG GIÁO DỤC VÀ ĐÀO TẠO QUẬN LONG BIÊN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vi-VN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MẦM NON HOA SỮA</a:t>
                      </a:r>
                      <a:endParaRPr lang="vi-VN" sz="2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48198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27EFAD-BC39-456D-B6E5-5B34C9F97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987016"/>
              </p:ext>
            </p:extLst>
          </p:nvPr>
        </p:nvGraphicFramePr>
        <p:xfrm>
          <a:off x="1115290" y="1785403"/>
          <a:ext cx="10515600" cy="131064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8807374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HOẠT ĐỘNG</a:t>
                      </a:r>
                      <a:endParaRPr lang="en-US" sz="4000" dirty="0">
                        <a:effectLst/>
                      </a:endParaRPr>
                    </a:p>
                    <a:p>
                      <a:pPr algn="ctr"/>
                      <a:r>
                        <a:rPr lang="en-US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LÀM QUEN </a:t>
                      </a:r>
                      <a:r>
                        <a:rPr lang="vi-VN" sz="4000" b="1" dirty="0">
                          <a:solidFill>
                            <a:srgbClr val="000096"/>
                          </a:solidFill>
                          <a:effectLst/>
                          <a:latin typeface="Times New Roman" panose="02020603050405020304" pitchFamily="18" charset="0"/>
                        </a:rPr>
                        <a:t>VĂN HỌC</a:t>
                      </a:r>
                      <a:endParaRPr lang="en-US" sz="40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21323"/>
                  </a:ext>
                </a:extLst>
              </a:tr>
            </a:tbl>
          </a:graphicData>
        </a:graphic>
      </p:graphicFrame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C5AA90BC-E2D6-45D8-8C96-56F445B579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775789"/>
              </p:ext>
            </p:extLst>
          </p:nvPr>
        </p:nvGraphicFramePr>
        <p:xfrm>
          <a:off x="2057398" y="3122960"/>
          <a:ext cx="8887693" cy="701040"/>
        </p:xfrm>
        <a:graphic>
          <a:graphicData uri="http://schemas.openxmlformats.org/drawingml/2006/table">
            <a:tbl>
              <a:tblPr/>
              <a:tblGrid>
                <a:gridCol w="8887693">
                  <a:extLst>
                    <a:ext uri="{9D8B030D-6E8A-4147-A177-3AD203B41FA5}">
                      <a16:colId xmlns:a16="http://schemas.microsoft.com/office/drawing/2014/main" val="11770958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tài</a:t>
                      </a:r>
                      <a:r>
                        <a:rPr lang="en-US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Thơ “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Noel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là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vi-VN" sz="40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gì</a:t>
                      </a:r>
                      <a:r>
                        <a:rPr lang="vi-VN" sz="4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?”</a:t>
                      </a:r>
                      <a:endParaRPr lang="en-US" sz="4000" dirty="0">
                        <a:effectLst/>
                        <a:latin typeface=".VnAvant" panose="020B7200000000000000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4510867"/>
                  </a:ext>
                </a:extLst>
              </a:tr>
            </a:tbl>
          </a:graphicData>
        </a:graphic>
      </p:graphicFrame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746B1796-A072-492C-97B6-1F42A7272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954827"/>
              </p:ext>
            </p:extLst>
          </p:nvPr>
        </p:nvGraphicFramePr>
        <p:xfrm>
          <a:off x="4485408" y="4502697"/>
          <a:ext cx="6293428" cy="944880"/>
        </p:xfrm>
        <a:graphic>
          <a:graphicData uri="http://schemas.openxmlformats.org/drawingml/2006/table">
            <a:tbl>
              <a:tblPr/>
              <a:tblGrid>
                <a:gridCol w="6293428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Lứa tuổi: 5-6 tuổi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l"/>
                      <a:r>
                        <a:rPr lang="vi-VN" sz="28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Giáo viên: </a:t>
                      </a:r>
                      <a:r>
                        <a:rPr lang="en-US" sz="2800" b="1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Nguyễn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Kiều</a:t>
                      </a:r>
                      <a:r>
                        <a:rPr lang="en-US" sz="2800" b="1" baseline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</a:rPr>
                        <a:t> Sang</a:t>
                      </a:r>
                      <a:endParaRPr lang="vi-VN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B1ECE3A9-CF16-4D6F-975B-FB01D8793A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405835"/>
              </p:ext>
            </p:extLst>
          </p:nvPr>
        </p:nvGraphicFramePr>
        <p:xfrm>
          <a:off x="4485408" y="6126274"/>
          <a:ext cx="3991842" cy="518160"/>
        </p:xfrm>
        <a:graphic>
          <a:graphicData uri="http://schemas.openxmlformats.org/drawingml/2006/table">
            <a:tbl>
              <a:tblPr/>
              <a:tblGrid>
                <a:gridCol w="3991842">
                  <a:extLst>
                    <a:ext uri="{9D8B030D-6E8A-4147-A177-3AD203B41FA5}">
                      <a16:colId xmlns:a16="http://schemas.microsoft.com/office/drawing/2014/main" val="4599492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: 2021 - 2022</a:t>
                      </a:r>
                      <a:endParaRPr lang="vi-VN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656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7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3137">
        <p14:doors dir="vert"/>
      </p:transition>
    </mc:Choice>
    <mc:Fallback xmlns="">
      <p:transition spd="slow" advTm="4313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B782C73-24DB-483A-9277-1619217EA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E5DA673B-622B-458A-9DE0-3BC6CED8DD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54104"/>
      </p:ext>
    </p:extLst>
  </p:cSld>
  <p:clrMapOvr>
    <a:masterClrMapping/>
  </p:clrMapOvr>
  <p:transition spd="slow" advTm="2796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C42502A-21F5-408E-A606-D1A3A4C4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0BE0734-08BB-478D-A1D0-2905F7B49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32EFFEC-FFA3-45E3-B3CC-AF5CB3353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3400">
        <p14:prism/>
      </p:transition>
    </mc:Choice>
    <mc:Fallback xmlns="">
      <p:transition spd="slow" advTm="34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49B94417-1634-43D5-848A-D9A5157B8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687DC696-BDCA-40EF-AFDE-D88B5E4CEFB0}"/>
              </a:ext>
            </a:extLst>
          </p:cNvPr>
          <p:cNvSpPr/>
          <p:nvPr/>
        </p:nvSpPr>
        <p:spPr>
          <a:xfrm>
            <a:off x="2841009" y="1678675"/>
            <a:ext cx="6509982" cy="3152633"/>
          </a:xfrm>
          <a:prstGeom prst="cloud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+mj-lt"/>
              </a:rPr>
              <a:t>Ai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mang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quà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đến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bạn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nhỏ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 Ông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già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Noel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là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người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như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91921"/>
      </p:ext>
    </p:extLst>
  </p:cSld>
  <p:clrMapOvr>
    <a:masterClrMapping/>
  </p:clrMapOvr>
  <p:transition spd="slow" advTm="3075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314D40-3AE6-4D5F-AA20-CB9C76F89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1A023386-CD8A-4153-BC99-8F4C2D3CB5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5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075">
        <p14:prism isInverted="1"/>
      </p:transition>
    </mc:Choice>
    <mc:Fallback xmlns="">
      <p:transition spd="slow" advTm="3075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CC4394-E7FA-48FA-AFB1-A0BAD5097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282D62B-1534-4AD3-9C10-D8FD90130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17CEE9AF-BB9A-4659-88A1-C2734A27E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7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796">
        <p14:prism isContent="1" isInverted="1"/>
      </p:transition>
    </mc:Choice>
    <mc:Fallback xmlns="">
      <p:transition spd="slow" advTm="2796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D4DC8E-FE2D-459C-9B00-C7E55E3E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6BD49B7E-EC89-49A5-BD3E-AD2C321271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662075"/>
      </p:ext>
    </p:extLst>
  </p:cSld>
  <p:clrMapOvr>
    <a:masterClrMapping/>
  </p:clrMapOvr>
  <p:transition spd="slow" advTm="1983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1412D6E-B745-4D71-AF56-2E6A2B684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hi thử THPT 2019 - 2020">
            <a:extLst>
              <a:ext uri="{FF2B5EF4-FFF2-40B4-BE49-F238E27FC236}">
                <a16:creationId xmlns:a16="http://schemas.microsoft.com/office/drawing/2014/main" id="{43163C65-071E-4049-ACC6-1D8978F5D8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3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ong bóng Ý nghĩ: Hình đám mây 5">
            <a:extLst>
              <a:ext uri="{FF2B5EF4-FFF2-40B4-BE49-F238E27FC236}">
                <a16:creationId xmlns:a16="http://schemas.microsoft.com/office/drawing/2014/main" id="{10E429D0-76A9-4772-8A13-140184D08051}"/>
              </a:ext>
            </a:extLst>
          </p:cNvPr>
          <p:cNvSpPr/>
          <p:nvPr/>
        </p:nvSpPr>
        <p:spPr>
          <a:xfrm>
            <a:off x="3521122" y="1690688"/>
            <a:ext cx="6264322" cy="3138419"/>
          </a:xfrm>
          <a:prstGeom prst="cloudCallout">
            <a:avLst/>
          </a:prstGeom>
          <a:solidFill>
            <a:srgbClr val="FCB2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err="1">
                <a:solidFill>
                  <a:srgbClr val="0070C0"/>
                </a:solidFill>
                <a:latin typeface="+mj-lt"/>
              </a:rPr>
              <a:t>Cảm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giác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của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bạn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nhỏ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về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ngày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Noel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như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thế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70C0"/>
                </a:solidFill>
                <a:latin typeface="+mj-lt"/>
              </a:rPr>
              <a:t>nào</a:t>
            </a:r>
            <a:r>
              <a:rPr lang="vi-VN" sz="3200" dirty="0">
                <a:solidFill>
                  <a:srgbClr val="0070C0"/>
                </a:solidFill>
                <a:latin typeface="+mj-lt"/>
              </a:rPr>
              <a:t> ?</a:t>
            </a:r>
            <a:endParaRPr lang="en-US" sz="32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962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3701">
        <p14:gallery dir="l"/>
      </p:transition>
    </mc:Choice>
    <mc:Fallback xmlns="">
      <p:transition spd="slow" advTm="3701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F85A7C8-F334-4726-8834-187D36792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9DE6B02A-3E41-4C17-9649-B6725EC084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6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64">
        <p14:switch dir="r"/>
      </p:transition>
    </mc:Choice>
    <mc:Fallback xmlns="">
      <p:transition spd="slow" advTm="2564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BBAB162-C695-4511-908D-C5AFF581E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B5A30722-11B2-4A30-964F-C44437CF01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3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749">
        <p14:switch dir="r"/>
      </p:transition>
    </mc:Choice>
    <mc:Fallback xmlns="">
      <p:transition spd="slow" advTm="274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C178110-27B9-43B4-BBD4-6195FE9B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9AA15FA3-56D6-4B85-A159-628513301E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4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76">
        <p:random/>
      </p:transition>
    </mc:Choice>
    <mc:Fallback xmlns="">
      <p:transition spd="slow" advTm="3376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7DB2DB6-8189-438B-91AE-E42C77EAB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12192000" cy="6858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FCBD27C-0B3C-43BD-98F3-5E82E95BB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7C82CE8F-1115-41E1-854C-DFBA9B493E5F}"/>
              </a:ext>
            </a:extLst>
          </p:cNvPr>
          <p:cNvSpPr txBox="1">
            <a:spLocks/>
          </p:cNvSpPr>
          <p:nvPr/>
        </p:nvSpPr>
        <p:spPr>
          <a:xfrm>
            <a:off x="559904" y="-92765"/>
            <a:ext cx="10515600" cy="128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dirty="0" err="1">
                <a:solidFill>
                  <a:srgbClr val="FF0000"/>
                </a:solidFill>
              </a:rPr>
              <a:t>Bài</a:t>
            </a:r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err="1">
                <a:solidFill>
                  <a:srgbClr val="FF0000"/>
                </a:solidFill>
              </a:rPr>
              <a:t>hát</a:t>
            </a:r>
            <a:r>
              <a:rPr lang="vi-VN" dirty="0">
                <a:solidFill>
                  <a:srgbClr val="FF0000"/>
                </a:solidFill>
              </a:rPr>
              <a:t>: Đêm </a:t>
            </a:r>
            <a:r>
              <a:rPr lang="vi-VN" dirty="0" err="1">
                <a:solidFill>
                  <a:srgbClr val="FF0000"/>
                </a:solidFill>
              </a:rPr>
              <a:t>Noel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5140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0CB305-C83E-49C0-9F5A-65F2D921E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4" name="Picture 4" descr="50++ hình nền powerpoint đẹp long lanh">
            <a:extLst>
              <a:ext uri="{FF2B5EF4-FFF2-40B4-BE49-F238E27FC236}">
                <a16:creationId xmlns:a16="http://schemas.microsoft.com/office/drawing/2014/main" id="{EB4A717A-3CAB-4EED-A447-83A1603ECB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53094258-9B99-450F-BD21-3B4B5F742996}"/>
              </a:ext>
            </a:extLst>
          </p:cNvPr>
          <p:cNvSpPr txBox="1"/>
          <p:nvPr/>
        </p:nvSpPr>
        <p:spPr>
          <a:xfrm>
            <a:off x="4464784" y="2443456"/>
            <a:ext cx="345479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Giáo</a:t>
            </a:r>
            <a:r>
              <a:rPr lang="vi-VN" sz="66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6600" b="1" dirty="0" err="1">
                <a:solidFill>
                  <a:srgbClr val="0070C0"/>
                </a:solidFill>
                <a:latin typeface="+mj-lt"/>
              </a:rPr>
              <a:t>dục</a:t>
            </a:r>
            <a:endParaRPr lang="en-US" sz="66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450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729BDC-0924-429C-B0BF-7F553B6E8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F8EED2B-4A27-4AEC-B6F3-432AD68F7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Blank Sign Template with Kids Having Party in Park Stock Vector -  Illustration of human, childhood: 155471339">
            <a:extLst>
              <a:ext uri="{FF2B5EF4-FFF2-40B4-BE49-F238E27FC236}">
                <a16:creationId xmlns:a16="http://schemas.microsoft.com/office/drawing/2014/main" id="{7729CF07-CB93-443F-B9EC-28C835443C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2"/>
          <a:stretch/>
        </p:blipFill>
        <p:spPr bwMode="auto">
          <a:xfrm>
            <a:off x="1" y="-23812"/>
            <a:ext cx="12192000" cy="68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7">
            <a:extLst>
              <a:ext uri="{FF2B5EF4-FFF2-40B4-BE49-F238E27FC236}">
                <a16:creationId xmlns:a16="http://schemas.microsoft.com/office/drawing/2014/main" id="{86DDCE8B-93DE-4B3F-A8A4-E45CD46CD6CF}"/>
              </a:ext>
            </a:extLst>
          </p:cNvPr>
          <p:cNvSpPr txBox="1"/>
          <p:nvPr/>
        </p:nvSpPr>
        <p:spPr>
          <a:xfrm>
            <a:off x="3028950" y="1847850"/>
            <a:ext cx="6301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90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 descr="Hình nền Powerpoint học tập - Tìm đáp án, giải bài tập, để học tốt">
            <a:extLst>
              <a:ext uri="{FF2B5EF4-FFF2-40B4-BE49-F238E27FC236}">
                <a16:creationId xmlns:a16="http://schemas.microsoft.com/office/drawing/2014/main" id="{D827B786-E046-4397-B0AD-68AA1B626B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1" b="21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6985B979-E11C-4E81-BA42-77D8EBBB8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536" y="1954775"/>
            <a:ext cx="10515600" cy="1325563"/>
          </a:xfrm>
        </p:spPr>
        <p:txBody>
          <a:bodyPr/>
          <a:lstStyle/>
          <a:p>
            <a:r>
              <a:rPr lang="vi-VN" b="1" dirty="0" err="1">
                <a:solidFill>
                  <a:srgbClr val="FF0000"/>
                </a:solidFill>
              </a:rPr>
              <a:t>Đàm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thoại</a:t>
            </a:r>
            <a:r>
              <a:rPr lang="vi-VN" b="1" dirty="0">
                <a:solidFill>
                  <a:srgbClr val="FF0000"/>
                </a:solidFill>
              </a:rPr>
              <a:t>- </a:t>
            </a:r>
            <a:r>
              <a:rPr lang="vi-VN" b="1" dirty="0" err="1">
                <a:solidFill>
                  <a:srgbClr val="FF0000"/>
                </a:solidFill>
              </a:rPr>
              <a:t>Trích</a:t>
            </a:r>
            <a:r>
              <a:rPr lang="vi-VN" b="1" dirty="0">
                <a:solidFill>
                  <a:srgbClr val="FF0000"/>
                </a:solidFill>
              </a:rPr>
              <a:t> </a:t>
            </a:r>
            <a:r>
              <a:rPr lang="vi-VN" b="1" dirty="0" err="1">
                <a:solidFill>
                  <a:srgbClr val="FF0000"/>
                </a:solidFill>
              </a:rPr>
              <a:t>dẫn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1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4122532-1B9F-4027-971E-76A35508E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OT] Bộ hình ảnh Powerpoint đơn giản nhưng đẹp, chuyên nghiệp">
            <a:extLst>
              <a:ext uri="{FF2B5EF4-FFF2-40B4-BE49-F238E27FC236}">
                <a16:creationId xmlns:a16="http://schemas.microsoft.com/office/drawing/2014/main" id="{30E08065-DBF0-43A2-B086-414593871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F2F8C18-77D4-49C6-BB9C-466BAAC2C3FF}"/>
              </a:ext>
            </a:extLst>
          </p:cNvPr>
          <p:cNvSpPr txBox="1"/>
          <p:nvPr/>
        </p:nvSpPr>
        <p:spPr>
          <a:xfrm>
            <a:off x="1800666" y="2198967"/>
            <a:ext cx="5809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Cô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vừa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đọc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cho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con nghe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thơ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 </a:t>
            </a:r>
          </a:p>
          <a:p>
            <a:r>
              <a:rPr lang="vi-VN" sz="3200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thơ do ai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sáng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? 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62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1ECB667-FB3C-4CC1-9DA8-EA53089356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E26F9803-A95B-440E-A3E2-EB44AD6DC1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66A7C493-9EF8-4EE1-B364-C9715F32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5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466">
        <p14:switch dir="r"/>
      </p:transition>
    </mc:Choice>
    <mc:Fallback xmlns="">
      <p:transition spd="slow" advTm="5466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218BCF-054C-4381-A7C0-9269DEDFF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ackground Powerpoint đẹp 3 | Hình nền, Power points, Thiệp">
            <a:extLst>
              <a:ext uri="{FF2B5EF4-FFF2-40B4-BE49-F238E27FC236}">
                <a16:creationId xmlns:a16="http://schemas.microsoft.com/office/drawing/2014/main" id="{FB7B3F79-C56F-4328-865D-333CC3F8C7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ong bóng Ý nghĩ: Hình đám mây 3">
            <a:extLst>
              <a:ext uri="{FF2B5EF4-FFF2-40B4-BE49-F238E27FC236}">
                <a16:creationId xmlns:a16="http://schemas.microsoft.com/office/drawing/2014/main" id="{9EBD0639-0A20-40AC-AD26-571EDFF3B96D}"/>
              </a:ext>
            </a:extLst>
          </p:cNvPr>
          <p:cNvSpPr/>
          <p:nvPr/>
        </p:nvSpPr>
        <p:spPr>
          <a:xfrm>
            <a:off x="3319975" y="1690688"/>
            <a:ext cx="4989138" cy="3118542"/>
          </a:xfrm>
          <a:prstGeom prst="cloudCallout">
            <a:avLst/>
          </a:prstGeom>
          <a:solidFill>
            <a:srgbClr val="FCB2E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+mj-lt"/>
              </a:rPr>
              <a:t>Trong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bài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thơ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bạn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nhỏ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hỏi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mẹ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điều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vi-VN" sz="3200" dirty="0">
                <a:solidFill>
                  <a:srgbClr val="002060"/>
                </a:solidFill>
                <a:latin typeface="+mj-lt"/>
              </a:rPr>
              <a:t>?</a:t>
            </a:r>
            <a:endParaRPr lang="en-US" sz="32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33848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1738B17-3ED3-4BEC-A7A5-ED1BABBD2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E47A4B9-6A6D-4805-A559-31A527D6B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C3D2154C-EB3B-4C2B-ADBC-D092668C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9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814">
        <p14:conveyor dir="l"/>
      </p:transition>
    </mc:Choice>
    <mc:Fallback xmlns="">
      <p:transition spd="slow" advTm="5814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161CF-2E15-4D58-9E32-BE7BD12E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27C0AA5-BD9D-4D0A-8B85-1CC1AA3C42A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0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21">
        <p:split orient="vert"/>
      </p:transition>
    </mc:Choice>
    <mc:Fallback xmlns="">
      <p:transition spd="slow" advTm="1821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126A5F2-7B79-4CD4-9A1F-332D28B5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hỗ dành sẵn cho Nội dung 4">
            <a:extLst>
              <a:ext uri="{FF2B5EF4-FFF2-40B4-BE49-F238E27FC236}">
                <a16:creationId xmlns:a16="http://schemas.microsoft.com/office/drawing/2014/main" id="{B9383006-3954-4667-B9C0-087AACA87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54591"/>
            <a:ext cx="12246429" cy="6858000"/>
          </a:xfrm>
          <a:prstGeom prst="rect">
            <a:avLst/>
          </a:prstGeom>
        </p:spPr>
      </p:pic>
      <p:sp>
        <p:nvSpPr>
          <p:cNvPr id="7" name="Bong bóng Ý nghĩ: Hình đám mây 6">
            <a:extLst>
              <a:ext uri="{FF2B5EF4-FFF2-40B4-BE49-F238E27FC236}">
                <a16:creationId xmlns:a16="http://schemas.microsoft.com/office/drawing/2014/main" id="{16720886-4C82-4624-A767-B1B5DF943F44}"/>
              </a:ext>
            </a:extLst>
          </p:cNvPr>
          <p:cNvSpPr/>
          <p:nvPr/>
        </p:nvSpPr>
        <p:spPr>
          <a:xfrm>
            <a:off x="3130826" y="1405719"/>
            <a:ext cx="5549149" cy="2590157"/>
          </a:xfrm>
          <a:prstGeom prst="cloudCallou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B50F86E-FABB-443C-A55D-71CC8448B08A}"/>
              </a:ext>
            </a:extLst>
          </p:cNvPr>
          <p:cNvSpPr txBox="1"/>
          <p:nvPr/>
        </p:nvSpPr>
        <p:spPr>
          <a:xfrm flipH="1">
            <a:off x="4190006" y="1946452"/>
            <a:ext cx="4303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solidFill>
                  <a:srgbClr val="FF0000"/>
                </a:solidFill>
                <a:latin typeface="+mj-lt"/>
              </a:rPr>
              <a:t>Thời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tiết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trong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ngày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Noel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như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thế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nào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hả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0000"/>
                </a:solidFill>
                <a:latin typeface="+mj-lt"/>
              </a:rPr>
              <a:t>các</a:t>
            </a:r>
            <a:r>
              <a:rPr lang="vi-VN" sz="3200" dirty="0">
                <a:solidFill>
                  <a:srgbClr val="FF0000"/>
                </a:solidFill>
                <a:latin typeface="+mj-lt"/>
              </a:rPr>
              <a:t> con?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885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139</Words>
  <Application>Microsoft Office PowerPoint</Application>
  <PresentationFormat>Màn hình rộng</PresentationFormat>
  <Paragraphs>18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7" baseType="lpstr">
      <vt:lpstr>.VnAvant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Đàm thoại- Trích dẫn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sang</dc:creator>
  <cp:lastModifiedBy>sang</cp:lastModifiedBy>
  <cp:revision>23</cp:revision>
  <dcterms:created xsi:type="dcterms:W3CDTF">2021-11-26T04:44:02Z</dcterms:created>
  <dcterms:modified xsi:type="dcterms:W3CDTF">2021-12-17T08:36:20Z</dcterms:modified>
</cp:coreProperties>
</file>