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7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0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4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0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0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0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6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9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7D24-CC38-4958-A00C-4B782B76BE3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A5F24-9F55-4CCE-A724-166CCEBF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4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64" y="0"/>
            <a:ext cx="12221563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7964" y="94113"/>
            <a:ext cx="11486508" cy="746617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ĐÀO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TẠO QUẬN LONG BIÊN 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2021 - 2022</a:t>
            </a:r>
            <a:r>
              <a:rPr 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944" y="1103478"/>
            <a:ext cx="931494" cy="102037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29870" y="3297941"/>
            <a:ext cx="9525000" cy="6620838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ArchUp">
              <a:avLst/>
            </a:prstTxWarp>
            <a:spAutoFit/>
          </a:bodyPr>
          <a:lstStyle/>
          <a:p>
            <a:pPr algn="ctr"/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2800" b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b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9870" y="4313345"/>
            <a:ext cx="891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b="1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31629" y="2491486"/>
            <a:ext cx="4785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một số loại quả</a:t>
            </a:r>
            <a:endParaRPr lang="en-US" sz="24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3 – 4 tuổi</a:t>
            </a:r>
            <a:endParaRPr lang="en-US" sz="24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60951" y="492700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343699" y="4096005"/>
            <a:ext cx="4236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Lê Hảo</a:t>
            </a:r>
          </a:p>
          <a:p>
            <a:r>
              <a:rPr lang="en-US" sz="20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Nguyễn Thị Kim Dung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9070428" y="4867343"/>
            <a:ext cx="2543503" cy="779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6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86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85" y="2156506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gì áo vàng xanh</a:t>
            </a:r>
            <a:b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 thì rất ngọt lành</a:t>
            </a:r>
            <a:b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 nước uống thơm mát</a:t>
            </a:r>
            <a:b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ngon hơn cả chanh?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68435" y="1761773"/>
            <a:ext cx="26581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đọc câu đố</a:t>
            </a:r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45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45833E-6 4.07407E-6 L -1.45833E-6 -0.07223 " pathEditMode="relative" rAng="0" ptsTypes="AA">
                                      <p:cBhvr>
                                        <p:cTn id="15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6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4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37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         PHÒNG GIÁO DỤC VÀ ĐÀO TẠO QUẬN LONG BIÊN  TRƯỜNG MẦM NON HOA SỮA             Năm học 2021 - 2022 </vt:lpstr>
      <vt:lpstr>Quả gì áo vàng xanh Ăn thì rất ngọt lành Pha nước uống thơm mát Còn ngon hơn cả chanh?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PHÒNG GIÁO DỤC VÀ ĐÀO TẠO QUẬN LONG BIÊN  TRƯỜNG MẦM NON HOA SỮA             Năm học 2021 - 2022 </dc:title>
  <dc:creator>BUITI</dc:creator>
  <cp:lastModifiedBy>BUITI</cp:lastModifiedBy>
  <cp:revision>4</cp:revision>
  <dcterms:created xsi:type="dcterms:W3CDTF">2021-12-23T02:40:33Z</dcterms:created>
  <dcterms:modified xsi:type="dcterms:W3CDTF">2021-12-23T06:08:26Z</dcterms:modified>
</cp:coreProperties>
</file>