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9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19810"/>
          <a:stretch/>
        </p:blipFill>
        <p:spPr>
          <a:xfrm>
            <a:off x="0" y="-15642"/>
            <a:ext cx="9144000" cy="68441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-113224"/>
            <a:ext cx="8458200" cy="1470025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VÀ ĐÀO TẠO QUẬN LONG BIÊN</a:t>
            </a:r>
            <a:b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NON HOA SỮA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9606" y="2384425"/>
            <a:ext cx="8991600" cy="17526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HOẠT ĐỘNG HỌC ỨNG DỤNG STEAM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3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3200400" y="4012738"/>
            <a:ext cx="35052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3-4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15-20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phút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Giáo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Lê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endParaRPr lang="en-US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1066800"/>
            <a:ext cx="1076325" cy="1111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7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12519" r="12519"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9466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 txBox="1">
            <a:spLocks/>
          </p:cNvSpPr>
          <p:nvPr/>
        </p:nvSpPr>
        <p:spPr>
          <a:xfrm>
            <a:off x="0" y="456039"/>
            <a:ext cx="8991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hành</a:t>
            </a:r>
            <a:r>
              <a:rPr lang="en-US" sz="4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Pha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ngâm</a:t>
            </a:r>
            <a:r>
              <a:rPr lang="en-US" sz="40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chân</a:t>
            </a:r>
            <a:endParaRPr lang="en-US" sz="40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✓ Imagen de Pequeños estudiantes haciendo experimentos químicos Fotografía  de 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6118" y="1434305"/>
            <a:ext cx="5829300" cy="4857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248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trải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nghiệm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ngâm</a:t>
            </a:r>
            <a:r>
              <a:rPr lang="en-US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endParaRPr lang="en-US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0" name="Picture 2" descr="Bồn Ngâm Chân Beurer FB50 - ECOV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4862" y="1600200"/>
            <a:ext cx="4994275" cy="4035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6256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53</Words>
  <Application>Microsoft Office PowerPoint</Application>
  <PresentationFormat>On-screen Show (4:3)</PresentationFormat>
  <Paragraphs>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PHÒNG GIÁO DỤC VÀ ĐÀO TẠO QUẬN LONG BIÊN TRƯỜNG MẦM NON HOA SỮA</vt:lpstr>
      <vt:lpstr>PowerPoint Presentation</vt:lpstr>
      <vt:lpstr>PowerPoint Presentation</vt:lpstr>
      <vt:lpstr>Bé trải nghiệm ngâm chân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HOA SỮA</dc:title>
  <dc:creator>Le Thi Phuong</dc:creator>
  <cp:lastModifiedBy>Phong7T2</cp:lastModifiedBy>
  <cp:revision>19</cp:revision>
  <dcterms:created xsi:type="dcterms:W3CDTF">2006-08-16T00:00:00Z</dcterms:created>
  <dcterms:modified xsi:type="dcterms:W3CDTF">2022-11-14T08:41:23Z</dcterms:modified>
</cp:coreProperties>
</file>