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9" r:id="rId4"/>
    <p:sldId id="258" r:id="rId5"/>
    <p:sldId id="262" r:id="rId6"/>
    <p:sldId id="257" r:id="rId7"/>
    <p:sldId id="264" r:id="rId8"/>
    <p:sldId id="263" r:id="rId9"/>
    <p:sldId id="265" r:id="rId10"/>
    <p:sldId id="26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5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C8D77-71AA-4FE3-B121-1BE633CBC1CF}" type="datetimeFigureOut">
              <a:rPr lang="en-US" smtClean="0"/>
              <a:t>31/10/2022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9A7F9-8392-4C5C-B774-D9C6FB2CD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335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C8D77-71AA-4FE3-B121-1BE633CBC1CF}" type="datetimeFigureOut">
              <a:rPr lang="en-US" smtClean="0"/>
              <a:t>31/10/2022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9A7F9-8392-4C5C-B774-D9C6FB2CD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957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C8D77-71AA-4FE3-B121-1BE633CBC1CF}" type="datetimeFigureOut">
              <a:rPr lang="en-US" smtClean="0"/>
              <a:t>31/10/2022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9A7F9-8392-4C5C-B774-D9C6FB2CD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897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C8D77-71AA-4FE3-B121-1BE633CBC1CF}" type="datetimeFigureOut">
              <a:rPr lang="en-US" smtClean="0"/>
              <a:t>31/10/2022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9A7F9-8392-4C5C-B774-D9C6FB2CD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30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C8D77-71AA-4FE3-B121-1BE633CBC1CF}" type="datetimeFigureOut">
              <a:rPr lang="en-US" smtClean="0"/>
              <a:t>31/10/2022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9A7F9-8392-4C5C-B774-D9C6FB2CD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321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C8D77-71AA-4FE3-B121-1BE633CBC1CF}" type="datetimeFigureOut">
              <a:rPr lang="en-US" smtClean="0"/>
              <a:t>31/10/2022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9A7F9-8392-4C5C-B774-D9C6FB2CD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168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C8D77-71AA-4FE3-B121-1BE633CBC1CF}" type="datetimeFigureOut">
              <a:rPr lang="en-US" smtClean="0"/>
              <a:t>31/10/2022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9A7F9-8392-4C5C-B774-D9C6FB2CD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599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C8D77-71AA-4FE3-B121-1BE633CBC1CF}" type="datetimeFigureOut">
              <a:rPr lang="en-US" smtClean="0"/>
              <a:t>31/10/2022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9A7F9-8392-4C5C-B774-D9C6FB2CD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99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C8D77-71AA-4FE3-B121-1BE633CBC1CF}" type="datetimeFigureOut">
              <a:rPr lang="en-US" smtClean="0"/>
              <a:t>31/10/2022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9A7F9-8392-4C5C-B774-D9C6FB2CD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533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C8D77-71AA-4FE3-B121-1BE633CBC1CF}" type="datetimeFigureOut">
              <a:rPr lang="en-US" smtClean="0"/>
              <a:t>31/10/2022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9A7F9-8392-4C5C-B774-D9C6FB2CD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41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C8D77-71AA-4FE3-B121-1BE633CBC1CF}" type="datetimeFigureOut">
              <a:rPr lang="en-US" smtClean="0"/>
              <a:t>31/10/2022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9A7F9-8392-4C5C-B774-D9C6FB2CD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559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5C8D77-71AA-4FE3-B121-1BE633CBC1CF}" type="datetimeFigureOut">
              <a:rPr lang="en-US" smtClean="0"/>
              <a:t>31/10/2022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29A7F9-8392-4C5C-B774-D9C6FB2CD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985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088240D-0D35-C286-52A8-FB0641519E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3953034" y="-986230"/>
            <a:ext cx="6528213" cy="916024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1709400-C43F-0CC9-7B01-86730D63813E}"/>
              </a:ext>
            </a:extLst>
          </p:cNvPr>
          <p:cNvSpPr txBox="1"/>
          <p:nvPr/>
        </p:nvSpPr>
        <p:spPr>
          <a:xfrm rot="16200000">
            <a:off x="-2052549" y="4436119"/>
            <a:ext cx="44744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Trường MM Hoa Sữa- Lớp A4………………………..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6AE97E-A63A-99E4-75B2-045128124BA3}"/>
              </a:ext>
            </a:extLst>
          </p:cNvPr>
          <p:cNvSpPr txBox="1"/>
          <p:nvPr/>
        </p:nvSpPr>
        <p:spPr>
          <a:xfrm rot="16200000">
            <a:off x="-886901" y="3470609"/>
            <a:ext cx="4697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Bé hay tô màu và trang trí số 7 cho thật đẹp nhé</a:t>
            </a:r>
          </a:p>
        </p:txBody>
      </p:sp>
    </p:spTree>
    <p:extLst>
      <p:ext uri="{BB962C8B-B14F-4D97-AF65-F5344CB8AC3E}">
        <p14:creationId xmlns:p14="http://schemas.microsoft.com/office/powerpoint/2010/main" val="11740915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96595DE-C6D5-5CA0-D842-66D4257F99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7835" y="1334126"/>
            <a:ext cx="6445771" cy="537826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50C812B-0484-5FAE-8622-EC377E5D2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118" y="145607"/>
            <a:ext cx="10515600" cy="888713"/>
          </a:xfrm>
        </p:spPr>
        <p:txBody>
          <a:bodyPr>
            <a:normAutofit/>
          </a:bodyPr>
          <a:lstStyle/>
          <a:p>
            <a:r>
              <a:rPr lang="en-US" sz="1800">
                <a:latin typeface=".VnAvant" panose="020B7200000000000000" pitchFamily="34" charset="0"/>
              </a:rPr>
              <a:t>Truong mÇm non hoa s÷a                </a:t>
            </a:r>
            <a:br>
              <a:rPr lang="en-US" sz="1800">
                <a:latin typeface=".VnAvant" panose="020B7200000000000000" pitchFamily="34" charset="0"/>
              </a:rPr>
            </a:br>
            <a:r>
              <a:rPr lang="en-US" sz="1800">
                <a:latin typeface=".VnAvant" panose="020B7200000000000000" pitchFamily="34" charset="0"/>
              </a:rPr>
              <a:t>Líp: A4 </a:t>
            </a:r>
            <a:br>
              <a:rPr lang="en-US" sz="1800">
                <a:latin typeface=".VnAvant" panose="020B7200000000000000" pitchFamily="34" charset="0"/>
              </a:rPr>
            </a:br>
            <a:r>
              <a:rPr lang="en-US" sz="1800">
                <a:latin typeface=".VnAvant" panose="020B7200000000000000" pitchFamily="34" charset="0"/>
              </a:rPr>
              <a:t>                                                 BÐ h·y t×m nhãm ®å vËt cã sè luong lµ 7 vµ t« mµu cho ®Ñp nhÐ</a:t>
            </a:r>
          </a:p>
        </p:txBody>
      </p:sp>
    </p:spTree>
    <p:extLst>
      <p:ext uri="{BB962C8B-B14F-4D97-AF65-F5344CB8AC3E}">
        <p14:creationId xmlns:p14="http://schemas.microsoft.com/office/powerpoint/2010/main" val="489155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C003FA24-A65F-2987-3CDC-3BF6FC97A1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954866" y="-1058336"/>
            <a:ext cx="7382935" cy="909320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F395E1A-764D-93C5-9186-4CF7F6A643CD}"/>
              </a:ext>
            </a:extLst>
          </p:cNvPr>
          <p:cNvSpPr txBox="1"/>
          <p:nvPr/>
        </p:nvSpPr>
        <p:spPr>
          <a:xfrm rot="16200000">
            <a:off x="-886901" y="3470609"/>
            <a:ext cx="4697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Bé hay tô màu và trang trí số 6 cho thật đẹp nhé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72A7397-8C76-0B43-6E1D-D887125E720D}"/>
              </a:ext>
            </a:extLst>
          </p:cNvPr>
          <p:cNvSpPr txBox="1"/>
          <p:nvPr/>
        </p:nvSpPr>
        <p:spPr>
          <a:xfrm rot="16200000">
            <a:off x="-2052549" y="4436119"/>
            <a:ext cx="44744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Trường MM Hoa Sữa- Lớp A4………………………..</a:t>
            </a:r>
          </a:p>
        </p:txBody>
      </p:sp>
    </p:spTree>
    <p:extLst>
      <p:ext uri="{BB962C8B-B14F-4D97-AF65-F5344CB8AC3E}">
        <p14:creationId xmlns:p14="http://schemas.microsoft.com/office/powerpoint/2010/main" val="31409075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>
            <a:extLst>
              <a:ext uri="{FF2B5EF4-FFF2-40B4-BE49-F238E27FC236}">
                <a16:creationId xmlns:a16="http://schemas.microsoft.com/office/drawing/2014/main" id="{AD006068-7D74-DC9E-D760-41C5026C459E}"/>
              </a:ext>
            </a:extLst>
          </p:cNvPr>
          <p:cNvSpPr txBox="1"/>
          <p:nvPr/>
        </p:nvSpPr>
        <p:spPr>
          <a:xfrm>
            <a:off x="2822498" y="370634"/>
            <a:ext cx="8364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.VnAvant" panose="020B7200000000000000" pitchFamily="34" charset="0"/>
              </a:rPr>
              <a:t>BÐ h·y t« mµu vµo nhãm đồ vật cã sè l­îng lµ 7 vµ viÕt sè lượng tương ứng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E0B7050-44F8-FE07-5E4F-9FC1D1CE43F8}"/>
              </a:ext>
            </a:extLst>
          </p:cNvPr>
          <p:cNvSpPr txBox="1"/>
          <p:nvPr/>
        </p:nvSpPr>
        <p:spPr>
          <a:xfrm>
            <a:off x="78325" y="-5419"/>
            <a:ext cx="4442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Trường MM Hoa Sữa- Lớp A4………………………..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6FB0BF8-D3C4-C12F-A2AE-7932BDEC9044}"/>
              </a:ext>
            </a:extLst>
          </p:cNvPr>
          <p:cNvSpPr/>
          <p:nvPr/>
        </p:nvSpPr>
        <p:spPr>
          <a:xfrm>
            <a:off x="245428" y="1045174"/>
            <a:ext cx="4825163" cy="2617454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AAA74B5F-528F-41D3-C08B-322F7F1FE4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134" y="1030760"/>
            <a:ext cx="969348" cy="1121761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61CE8445-277E-FE59-6C07-605E3B28A7A2}"/>
              </a:ext>
            </a:extLst>
          </p:cNvPr>
          <p:cNvSpPr/>
          <p:nvPr/>
        </p:nvSpPr>
        <p:spPr>
          <a:xfrm>
            <a:off x="6215147" y="1070933"/>
            <a:ext cx="4825163" cy="2617454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24E027E1-065B-540F-9222-45E5EDE19C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3963" y="987178"/>
            <a:ext cx="1165343" cy="1165343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1DFB44F1-AAA1-96FE-2631-50C7242770BA}"/>
              </a:ext>
            </a:extLst>
          </p:cNvPr>
          <p:cNvSpPr/>
          <p:nvPr/>
        </p:nvSpPr>
        <p:spPr>
          <a:xfrm>
            <a:off x="258402" y="3943101"/>
            <a:ext cx="4825163" cy="2617454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9887FB30-35F1-234D-F343-FABE11D1FE72}"/>
              </a:ext>
            </a:extLst>
          </p:cNvPr>
          <p:cNvSpPr/>
          <p:nvPr/>
        </p:nvSpPr>
        <p:spPr>
          <a:xfrm>
            <a:off x="6215147" y="3969315"/>
            <a:ext cx="4825163" cy="2617454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2A99AD98-4F60-B980-9824-2FF50BF308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255" y="4019163"/>
            <a:ext cx="1318658" cy="1116606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C9E9DF4D-E1D8-C7B5-E56C-F044F39B6E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9949" y="3985110"/>
            <a:ext cx="1107227" cy="937572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B16E4DEA-B343-D95D-07B5-232DF6FE12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3143" y="4008366"/>
            <a:ext cx="1107227" cy="937572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D14144A9-3CDB-4139-926C-43FE30E822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255" y="5181278"/>
            <a:ext cx="1107227" cy="937572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69522C46-8EDF-243C-E744-D662130D2A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7268" y="4835670"/>
            <a:ext cx="1107227" cy="937572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21F9C5C7-47FF-1264-A17E-60E53966E2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2987" y="5582344"/>
            <a:ext cx="1107227" cy="937572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0194E267-E464-EE52-4643-F4EA460847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4855" y="5102761"/>
            <a:ext cx="1107227" cy="937572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677E5AE2-2C82-3FC2-9BC3-AAEC08EB99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43237" y="4019163"/>
            <a:ext cx="1170449" cy="1170449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203A5EB7-9AD1-77AC-101B-6D5376DEE0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21324" y="4019163"/>
            <a:ext cx="1170449" cy="1170449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D2797F78-76EA-95BA-0F8E-F0D7EDC79C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33632" y="3987517"/>
            <a:ext cx="1170449" cy="1170449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87406828-5FD2-2442-1C88-A01154049E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48407" y="5176168"/>
            <a:ext cx="1170449" cy="1170449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5A95BD35-00FA-BBB4-B997-BFF955BB4A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71252" y="5183209"/>
            <a:ext cx="1170449" cy="1170449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610C13F4-2785-277C-ECA1-377D893CCB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8690" y="1084758"/>
            <a:ext cx="969348" cy="1121761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5A8AB384-EF28-CBBA-91C4-519E39DF23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1973" y="1070933"/>
            <a:ext cx="969348" cy="1121761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00DFC637-872B-84B2-3D2F-72FAD0770C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8866" y="1045174"/>
            <a:ext cx="969348" cy="1121761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20B1C298-8921-B5AE-39C6-5A6B1A122B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1022" y="2265716"/>
            <a:ext cx="969348" cy="1121761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D1324352-D92F-6B31-FE55-5C24121CD9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3409" y="2353324"/>
            <a:ext cx="969348" cy="1121761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001CB869-DDDB-E2A4-6246-0F534AC9CC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9306" y="945230"/>
            <a:ext cx="1165343" cy="1165343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28564499-884F-7FFE-C26F-823491AD36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9304" y="914460"/>
            <a:ext cx="1165343" cy="1165343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726DB1B2-CBD1-E632-D4BA-DC3A42D7EE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5147" y="2337782"/>
            <a:ext cx="1165343" cy="1165343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E7BC3E79-E0CC-4CEF-C364-E9F6CEAF1E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8458" y="2291883"/>
            <a:ext cx="1165343" cy="1165343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7B8920A4-E834-4CA0-7D8F-2705B12878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6712" y="2279486"/>
            <a:ext cx="1165343" cy="1165343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4AAE1201-A242-6DFE-63F4-57841ECD57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1423" y="1007372"/>
            <a:ext cx="1072431" cy="1072431"/>
          </a:xfrm>
          <a:prstGeom prst="rect">
            <a:avLst/>
          </a:prstGeom>
        </p:spPr>
      </p:pic>
      <p:sp>
        <p:nvSpPr>
          <p:cNvPr id="66" name="Rectangle 65">
            <a:extLst>
              <a:ext uri="{FF2B5EF4-FFF2-40B4-BE49-F238E27FC236}">
                <a16:creationId xmlns:a16="http://schemas.microsoft.com/office/drawing/2014/main" id="{1CA507FB-ACF7-A53D-9EE9-5E99A23B4C7A}"/>
              </a:ext>
            </a:extLst>
          </p:cNvPr>
          <p:cNvSpPr/>
          <p:nvPr/>
        </p:nvSpPr>
        <p:spPr>
          <a:xfrm>
            <a:off x="4250724" y="2914899"/>
            <a:ext cx="819867" cy="747729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589DA4CF-8910-2F39-0D41-22C48C229CAC}"/>
              </a:ext>
            </a:extLst>
          </p:cNvPr>
          <p:cNvSpPr/>
          <p:nvPr/>
        </p:nvSpPr>
        <p:spPr>
          <a:xfrm>
            <a:off x="4250724" y="5812826"/>
            <a:ext cx="819867" cy="747729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77419D5C-8CA4-D549-378C-3EAD35411A60}"/>
              </a:ext>
            </a:extLst>
          </p:cNvPr>
          <p:cNvSpPr/>
          <p:nvPr/>
        </p:nvSpPr>
        <p:spPr>
          <a:xfrm>
            <a:off x="10236897" y="5818604"/>
            <a:ext cx="819867" cy="747729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829AAF32-4D86-5E8F-E330-A2676653985C}"/>
              </a:ext>
            </a:extLst>
          </p:cNvPr>
          <p:cNvSpPr/>
          <p:nvPr/>
        </p:nvSpPr>
        <p:spPr>
          <a:xfrm>
            <a:off x="10236898" y="2957348"/>
            <a:ext cx="819867" cy="747729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1450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49">
            <a:extLst>
              <a:ext uri="{FF2B5EF4-FFF2-40B4-BE49-F238E27FC236}">
                <a16:creationId xmlns:a16="http://schemas.microsoft.com/office/drawing/2014/main" id="{E77D0064-1077-61D8-495B-0D9BADD5A38B}"/>
              </a:ext>
            </a:extLst>
          </p:cNvPr>
          <p:cNvSpPr txBox="1"/>
          <p:nvPr/>
        </p:nvSpPr>
        <p:spPr>
          <a:xfrm>
            <a:off x="4454760" y="386461"/>
            <a:ext cx="7805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.VnAvant" panose="020B7200000000000000" pitchFamily="34" charset="0"/>
              </a:rPr>
              <a:t>BÐ</a:t>
            </a:r>
            <a:r>
              <a:rPr lang="en-US"/>
              <a:t> </a:t>
            </a:r>
            <a:r>
              <a:rPr lang="en-US">
                <a:latin typeface=".VnAvant" panose="020B7200000000000000" pitchFamily="34" charset="0"/>
              </a:rPr>
              <a:t>h·y vÏ thªm hoÆc g¹ch bít ®Ó t¹o nhãm ®å vËt cã sè l­îng lµ 7</a:t>
            </a:r>
            <a:endParaRPr lang="en-US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C4DD8C57-27F8-BAC8-8A00-DBABD4AE43B6}"/>
              </a:ext>
            </a:extLst>
          </p:cNvPr>
          <p:cNvSpPr txBox="1"/>
          <p:nvPr/>
        </p:nvSpPr>
        <p:spPr>
          <a:xfrm>
            <a:off x="84667" y="323848"/>
            <a:ext cx="44744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Trường MM Hoa Sữa- Lớp A4………………………..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75E15DE-8BB5-67DF-09C1-AAFAFF2ED042}"/>
              </a:ext>
            </a:extLst>
          </p:cNvPr>
          <p:cNvSpPr/>
          <p:nvPr/>
        </p:nvSpPr>
        <p:spPr>
          <a:xfrm>
            <a:off x="159110" y="971347"/>
            <a:ext cx="4611548" cy="2818376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2099EC-1137-C504-BAFC-9730C0F12B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570" y="1100511"/>
            <a:ext cx="1203873" cy="8707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70B1831-99CD-EF10-5E40-3B5AF8610C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0630" y="1204834"/>
            <a:ext cx="1105422" cy="7664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BBFAB76-677D-3F08-093C-02080A880C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0126" y="1107406"/>
            <a:ext cx="1255885" cy="76644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70BD87F-57DC-D57D-EEA1-C54D169A42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107" y="2378608"/>
            <a:ext cx="1159248" cy="83848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81CC44C-372D-8116-EBA9-CF2A45293E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6992" y="2252808"/>
            <a:ext cx="1014058" cy="73346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854D4E3-0ABF-6A02-1E4A-BAB5FA9C61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1299" y="2860544"/>
            <a:ext cx="1035818" cy="749208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24FB5724-877B-D824-E9F0-ACFE526461FD}"/>
              </a:ext>
            </a:extLst>
          </p:cNvPr>
          <p:cNvSpPr/>
          <p:nvPr/>
        </p:nvSpPr>
        <p:spPr>
          <a:xfrm>
            <a:off x="6933834" y="932406"/>
            <a:ext cx="4611548" cy="2818376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8DECF26-0186-809A-776E-90100C76A5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4440" y="1062891"/>
            <a:ext cx="908383" cy="90838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4CF84A0-D051-59AB-E208-63381F0421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7553" y="1100511"/>
            <a:ext cx="908383" cy="90838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0E9C117-9974-713A-C219-AD104EE2D9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6084" y="2165350"/>
            <a:ext cx="908383" cy="90838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00BBD39-DCD9-6FF8-A80E-8D53E13BF4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7996" y="2042756"/>
            <a:ext cx="908383" cy="90838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A322EB3-74CC-C647-78AE-577FA16C82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4153" y="2392905"/>
            <a:ext cx="908383" cy="908383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4AEDC17-9300-AAD8-F59D-0E949A829B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5246" y="1204834"/>
            <a:ext cx="908383" cy="908383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7E2756DE-2D4A-527E-B481-8E257A11D7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4052" y="1221128"/>
            <a:ext cx="908383" cy="90838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A4E2620C-A85E-7991-C4C7-8D947AB903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9214" y="2362021"/>
            <a:ext cx="908383" cy="908383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30DA6AD1-D0E1-6251-D29F-1A7B52176683}"/>
              </a:ext>
            </a:extLst>
          </p:cNvPr>
          <p:cNvSpPr/>
          <p:nvPr/>
        </p:nvSpPr>
        <p:spPr>
          <a:xfrm>
            <a:off x="199959" y="3969865"/>
            <a:ext cx="4611548" cy="2818376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36079D3-2976-F723-0AF8-2B3FD7BA5FB3}"/>
              </a:ext>
            </a:extLst>
          </p:cNvPr>
          <p:cNvSpPr/>
          <p:nvPr/>
        </p:nvSpPr>
        <p:spPr>
          <a:xfrm>
            <a:off x="6933834" y="3968599"/>
            <a:ext cx="4611548" cy="2818376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63270C92-22FC-5E12-D15E-BF1F477780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8376" y="4061489"/>
            <a:ext cx="1061017" cy="1065651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ECB40790-0B19-C761-A0CD-506B0D2E83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44750" y="4076203"/>
            <a:ext cx="982432" cy="986722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48F03AA7-EC05-DF58-CE26-2A73E5F216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09420" y="4100953"/>
            <a:ext cx="982431" cy="986721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DA1698E1-6583-E264-9A34-1D25970719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8078" y="5515014"/>
            <a:ext cx="1139948" cy="1144926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89EE0B77-59F9-B6DE-424F-BAEA284CC2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37713" y="5515014"/>
            <a:ext cx="1124506" cy="1129417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7817E104-F9A8-7403-7A9F-6F3F6B84C9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88772" y="5486557"/>
            <a:ext cx="1124506" cy="1129417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879C8D12-AAB2-D098-D8CD-FEBBECCB79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6767" y="3938743"/>
            <a:ext cx="1164437" cy="1164437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A6A5AFF8-777C-1185-7525-89D3A5AD0E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56992" y="3907252"/>
            <a:ext cx="1164437" cy="1164437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A1B2CC63-EA3F-5AB5-6DBC-957738EBF3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9173" y="4886828"/>
            <a:ext cx="1164437" cy="1164437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29B7E0DE-2D12-A665-05C5-EADD1FE5BB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4515" y="5676277"/>
            <a:ext cx="1164437" cy="1164437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2830A579-F896-E2A0-E9C4-8B84CF63D8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69080" y="4885538"/>
            <a:ext cx="1164437" cy="1164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7963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FDE12BB-8A98-E0BC-E402-C7779D0AD698}"/>
              </a:ext>
            </a:extLst>
          </p:cNvPr>
          <p:cNvSpPr txBox="1"/>
          <p:nvPr/>
        </p:nvSpPr>
        <p:spPr>
          <a:xfrm>
            <a:off x="2760872" y="598544"/>
            <a:ext cx="5961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.VnAvant" panose="020B7200000000000000" pitchFamily="34" charset="0"/>
              </a:rPr>
              <a:t>BÐ</a:t>
            </a:r>
            <a:r>
              <a:rPr lang="en-US"/>
              <a:t> </a:t>
            </a:r>
            <a:r>
              <a:rPr lang="en-US">
                <a:latin typeface=".VnAvant" panose="020B7200000000000000" pitchFamily="34" charset="0"/>
              </a:rPr>
              <a:t>h·y vÏ thªm ®Ó t¹o nhãm ®å vËt cã sè l­îng lµ 7</a:t>
            </a:r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F61475D-3FB9-DAEF-AEB8-149194D58646}"/>
              </a:ext>
            </a:extLst>
          </p:cNvPr>
          <p:cNvSpPr/>
          <p:nvPr/>
        </p:nvSpPr>
        <p:spPr>
          <a:xfrm>
            <a:off x="150214" y="1152993"/>
            <a:ext cx="4876800" cy="2489617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2ED7F65-5877-3ED6-4B50-E212A17EC8A8}"/>
              </a:ext>
            </a:extLst>
          </p:cNvPr>
          <p:cNvSpPr/>
          <p:nvPr/>
        </p:nvSpPr>
        <p:spPr>
          <a:xfrm>
            <a:off x="6096000" y="1152992"/>
            <a:ext cx="4876800" cy="2489617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DD7BE29-3F07-0D56-0691-B684C4A1B2ED}"/>
              </a:ext>
            </a:extLst>
          </p:cNvPr>
          <p:cNvSpPr/>
          <p:nvPr/>
        </p:nvSpPr>
        <p:spPr>
          <a:xfrm>
            <a:off x="150214" y="3806251"/>
            <a:ext cx="4876800" cy="2489617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3AA454D-9BCF-281D-CAA1-71287C2FA05A}"/>
              </a:ext>
            </a:extLst>
          </p:cNvPr>
          <p:cNvSpPr/>
          <p:nvPr/>
        </p:nvSpPr>
        <p:spPr>
          <a:xfrm>
            <a:off x="6096000" y="3864961"/>
            <a:ext cx="4876800" cy="2489617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42C383-3EE3-6D2D-EFB1-A35DB7C73455}"/>
              </a:ext>
            </a:extLst>
          </p:cNvPr>
          <p:cNvSpPr txBox="1"/>
          <p:nvPr/>
        </p:nvSpPr>
        <p:spPr>
          <a:xfrm>
            <a:off x="-19670" y="294488"/>
            <a:ext cx="44744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Trường MM Hoa Sữa- Lớp A4………………………..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337616E-B9DB-651E-2152-F8B6251F6D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297" y="1276039"/>
            <a:ext cx="969348" cy="112176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A71269A-47E9-3DC0-351E-C0963C3DA0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190" y="2446134"/>
            <a:ext cx="969348" cy="112176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38C136D-E464-A22C-4DBB-DE8D05DB5C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2125" y="1275482"/>
            <a:ext cx="969348" cy="112176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10CDD90-0DB6-32EC-DDD9-129B72CFFF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266" y="2491869"/>
            <a:ext cx="969348" cy="112176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ED28C60-B3C3-7A9F-ED04-E4C8074599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2612" y="1180857"/>
            <a:ext cx="969348" cy="112176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BFFFF4E-ADF6-AC11-8E7A-38813F8F02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5971" y="1152992"/>
            <a:ext cx="1109568" cy="93276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303132D-A15A-DECA-DA53-FAFD3CD7F7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0834" y="1129069"/>
            <a:ext cx="1109568" cy="93276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4BA81FF-D632-2961-ECBC-5CA288DC12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0279" y="2285867"/>
            <a:ext cx="1109568" cy="93276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C61D268-FDFC-FF44-C9A1-99EF2645E7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2289" y="2255887"/>
            <a:ext cx="1109568" cy="93276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A77972B-366B-7CFA-F662-333DAB6E11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0373" y="1108046"/>
            <a:ext cx="1109568" cy="93276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A482A2D-73F3-9012-9392-60B689130B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2639" y="2258777"/>
            <a:ext cx="1109568" cy="93276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E0728F4-05BC-6B79-D0A1-5780174CE4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0297" y="3863006"/>
            <a:ext cx="1241859" cy="80371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5CA5654-EBB9-02C3-7D93-3892AD149D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2189" y="4910722"/>
            <a:ext cx="1241859" cy="80371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98015702-CF82-59A1-BC21-755B7BF213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42155" y="3923748"/>
            <a:ext cx="1241859" cy="80371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E8C87F99-1B00-03A3-C947-E785EEB2C4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42155" y="4910722"/>
            <a:ext cx="1241859" cy="80371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6C107D10-542B-A9EE-0541-1BE08AD896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31030" y="3943367"/>
            <a:ext cx="1241859" cy="80371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F1EEAF12-C7A8-49D0-DAC9-EAD019D4778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36903" y="5164687"/>
            <a:ext cx="1170533" cy="117053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6EEEF16D-1030-FC05-E321-48D9F18628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3316" y="3907455"/>
            <a:ext cx="1170533" cy="1170533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EF7A576E-63F2-ADC1-0A59-D9DF27C1E7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52227" y="3913122"/>
            <a:ext cx="1170533" cy="1170533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3EFA2426-FC16-C358-AEFC-C6D092C384E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3317" y="5109769"/>
            <a:ext cx="1170533" cy="117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1371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1E31226-49B3-D421-2720-AFED65A79D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850" y="858837"/>
            <a:ext cx="2247900" cy="29051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410A5DE-2E3D-BCBA-A7A5-0412510F9F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2050" y="1866900"/>
            <a:ext cx="2247900" cy="3124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5EFCDCC-E491-589A-2575-378293F9C2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3840" y="858837"/>
            <a:ext cx="3390819" cy="47074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936D50-8C7D-BDE4-4FAC-217724EB6D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70692" y="3420533"/>
            <a:ext cx="2783417" cy="221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0632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A23E388-97E3-4D97-4478-B66AC25B9D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4470818" y="-1922489"/>
            <a:ext cx="6858000" cy="10702977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EE46945F-45EA-7A22-E00A-70C2DBEEA301}"/>
              </a:ext>
            </a:extLst>
          </p:cNvPr>
          <p:cNvSpPr txBox="1">
            <a:spLocks/>
          </p:cNvSpPr>
          <p:nvPr/>
        </p:nvSpPr>
        <p:spPr>
          <a:xfrm rot="16200000">
            <a:off x="-2587402" y="2984644"/>
            <a:ext cx="6273384" cy="888713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>
                <a:latin typeface=".VnAvant" panose="020B7200000000000000" pitchFamily="34" charset="0"/>
              </a:rPr>
              <a:t>Truong mÇm non hoa s÷a                </a:t>
            </a:r>
            <a:br>
              <a:rPr lang="en-US" sz="1800">
                <a:latin typeface=".VnAvant" panose="020B7200000000000000" pitchFamily="34" charset="0"/>
              </a:rPr>
            </a:br>
            <a:r>
              <a:rPr lang="en-US" sz="1800">
                <a:latin typeface=".VnAvant" panose="020B7200000000000000" pitchFamily="34" charset="0"/>
              </a:rPr>
              <a:t>Líp: A4 </a:t>
            </a:r>
            <a:br>
              <a:rPr lang="en-US" sz="1800">
                <a:latin typeface=".VnAvant" panose="020B7200000000000000" pitchFamily="34" charset="0"/>
              </a:rPr>
            </a:br>
            <a:r>
              <a:rPr lang="en-US" sz="1800">
                <a:latin typeface=".VnAvant" panose="020B7200000000000000" pitchFamily="34" charset="0"/>
              </a:rPr>
              <a:t>                                            </a:t>
            </a:r>
          </a:p>
          <a:p>
            <a:r>
              <a:rPr lang="en-US" sz="1800">
                <a:latin typeface=".VnAvant" panose="020B7200000000000000" pitchFamily="34" charset="0"/>
              </a:rPr>
              <a:t> BÐ h·y t×m nhãm ®å vËt cã sè luong lµ 7 vµ t« mµu cho ®Ñp nhÐ</a:t>
            </a:r>
          </a:p>
        </p:txBody>
      </p:sp>
    </p:spTree>
    <p:extLst>
      <p:ext uri="{BB962C8B-B14F-4D97-AF65-F5344CB8AC3E}">
        <p14:creationId xmlns:p14="http://schemas.microsoft.com/office/powerpoint/2010/main" val="34986324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0B3F6FA-F26E-5968-41A8-43E44462B0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3335311" y="-1311643"/>
            <a:ext cx="6205932" cy="98785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F158E96-FC70-A562-585B-53D64F3E9499}"/>
              </a:ext>
            </a:extLst>
          </p:cNvPr>
          <p:cNvSpPr txBox="1"/>
          <p:nvPr/>
        </p:nvSpPr>
        <p:spPr>
          <a:xfrm rot="16200000">
            <a:off x="-2052549" y="4436119"/>
            <a:ext cx="44744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Trường MM Hoa Sữa- Lớp A4………………………..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BE6806-40F7-9288-1586-AD1D57239CB0}"/>
              </a:ext>
            </a:extLst>
          </p:cNvPr>
          <p:cNvSpPr txBox="1"/>
          <p:nvPr/>
        </p:nvSpPr>
        <p:spPr>
          <a:xfrm rot="16200000">
            <a:off x="-442238" y="3442950"/>
            <a:ext cx="3209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Bé hãy tìm và  tô màu vào ô số 7</a:t>
            </a:r>
          </a:p>
        </p:txBody>
      </p:sp>
    </p:spTree>
    <p:extLst>
      <p:ext uri="{BB962C8B-B14F-4D97-AF65-F5344CB8AC3E}">
        <p14:creationId xmlns:p14="http://schemas.microsoft.com/office/powerpoint/2010/main" val="1717999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8BBE04-3EB6-F0EB-1B3A-194CAE4110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3490372" y="-1843633"/>
            <a:ext cx="6857999" cy="1054525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7DCCB36-3439-D032-DE11-00C84E50FA3E}"/>
              </a:ext>
            </a:extLst>
          </p:cNvPr>
          <p:cNvSpPr txBox="1"/>
          <p:nvPr/>
        </p:nvSpPr>
        <p:spPr>
          <a:xfrm rot="16200000">
            <a:off x="-2052549" y="4436119"/>
            <a:ext cx="44744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Trường MM Hoa Sữa- Lớp A4………………………..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D131CC-9E04-EFD2-EE38-EB64AEAD1210}"/>
              </a:ext>
            </a:extLst>
          </p:cNvPr>
          <p:cNvSpPr txBox="1"/>
          <p:nvPr/>
        </p:nvSpPr>
        <p:spPr>
          <a:xfrm rot="16200000">
            <a:off x="-1081773" y="3485600"/>
            <a:ext cx="4697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Bé hay tô màu và trang trí số 7 cho thật đẹp nhé</a:t>
            </a:r>
          </a:p>
        </p:txBody>
      </p:sp>
    </p:spTree>
    <p:extLst>
      <p:ext uri="{BB962C8B-B14F-4D97-AF65-F5344CB8AC3E}">
        <p14:creationId xmlns:p14="http://schemas.microsoft.com/office/powerpoint/2010/main" val="32060727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</TotalTime>
  <Words>240</Words>
  <Application>Microsoft Office PowerPoint</Application>
  <PresentationFormat>Widescreen</PresentationFormat>
  <Paragraphs>17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.VnAvant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Truong mÇm non hoa s÷a                 Líp: A4                                                   BÐ h·y t×m nhãm ®å vËt cã sè luong lµ 7 vµ t« mµu cho ®Ñp nhÐ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A333</dc:creator>
  <cp:lastModifiedBy>Admin</cp:lastModifiedBy>
  <cp:revision>6</cp:revision>
  <dcterms:created xsi:type="dcterms:W3CDTF">2022-10-28T08:02:12Z</dcterms:created>
  <dcterms:modified xsi:type="dcterms:W3CDTF">2022-10-31T05:13:22Z</dcterms:modified>
</cp:coreProperties>
</file>