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2022-2023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143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Năm học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51</cp:revision>
  <dcterms:created xsi:type="dcterms:W3CDTF">2018-10-09T01:27:08Z</dcterms:created>
  <dcterms:modified xsi:type="dcterms:W3CDTF">2022-10-05T09:01:44Z</dcterms:modified>
</cp:coreProperties>
</file>