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80" r:id="rId13"/>
    <p:sldId id="257" r:id="rId14"/>
    <p:sldId id="258" r:id="rId15"/>
    <p:sldId id="25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9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8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10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9</a:t>
          </a:r>
        </a:p>
      </dsp:txBody>
      <dsp:txXfrm>
        <a:off x="625500" y="492229"/>
        <a:ext cx="729227" cy="72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8</a:t>
          </a:r>
        </a:p>
      </dsp:txBody>
      <dsp:txXfrm>
        <a:off x="625500" y="492229"/>
        <a:ext cx="729227" cy="72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10</a:t>
          </a:r>
        </a:p>
      </dsp:txBody>
      <dsp:txXfrm>
        <a:off x="625500" y="492229"/>
        <a:ext cx="729227" cy="729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8989-C15A-4503-A26C-6CF7156D0FB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E792-1522-4E0F-BFF8-DA2A9E14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openxmlformats.org/officeDocument/2006/relationships/image" Target="../media/image15.gif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"/>
            <a:ext cx="8948729" cy="6864626"/>
          </a:xfrm>
        </p:spPr>
      </p:pic>
      <p:sp>
        <p:nvSpPr>
          <p:cNvPr id="5" name="TextBox 4"/>
          <p:cNvSpPr txBox="1"/>
          <p:nvPr/>
        </p:nvSpPr>
        <p:spPr>
          <a:xfrm>
            <a:off x="2434862" y="1401073"/>
            <a:ext cx="4079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QUẬN LONG BIÊN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HOA SỮA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347" y="2106493"/>
            <a:ext cx="650126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thức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toán</a:t>
            </a:r>
          </a:p>
          <a:p>
            <a:pPr algn="ctr"/>
            <a:endParaRPr lang="vi-V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Luyện đếm theo khả năng</a:t>
            </a: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 tuổi: 5-6 tuổi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12913" y="2310676"/>
            <a:ext cx="210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8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8" y="3875118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94" y="3886200"/>
            <a:ext cx="1607344" cy="1607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7" y="1143000"/>
            <a:ext cx="1607344" cy="1607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607344" cy="1607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19843" y="3424368"/>
            <a:ext cx="1286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1607344" cy="1607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" y="1026025"/>
            <a:ext cx="1607344" cy="16073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9" y="1064125"/>
            <a:ext cx="1607344" cy="1607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56" y="3581400"/>
            <a:ext cx="1607344" cy="1607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78" y="3581400"/>
            <a:ext cx="1607344" cy="1607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8" y="1064125"/>
            <a:ext cx="1607344" cy="16073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94" y="1082351"/>
            <a:ext cx="1607344" cy="160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71" y="1143900"/>
            <a:ext cx="1607344" cy="1607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2" y="3590192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dirty="0">
                <a:latin typeface="Cambria" panose="02040503050406030204" pitchFamily="18" charset="0"/>
              </a:rPr>
              <a:t>Chơi trò chơi cô muốn: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3 cái muỗng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5 chiếc đũa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1 cái chén</a:t>
            </a:r>
            <a:r>
              <a:rPr lang="vi-VN" sz="36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07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905000"/>
            <a:ext cx="6324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54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204371">
            <a:off x="179792" y="149791"/>
            <a:ext cx="8915400" cy="289674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" y="651733"/>
            <a:ext cx="12573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7" y="655320"/>
            <a:ext cx="12573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7" y="655320"/>
            <a:ext cx="12573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67" y="659674"/>
            <a:ext cx="12573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17" y="659674"/>
            <a:ext cx="12573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67" y="685800"/>
            <a:ext cx="12573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17" y="687977"/>
            <a:ext cx="12573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67" y="687977"/>
            <a:ext cx="125730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17" y="716280"/>
            <a:ext cx="125730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17" y="718459"/>
            <a:ext cx="1257300" cy="16764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01613" y="3086100"/>
            <a:ext cx="8966187" cy="2667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2" y="3713986"/>
            <a:ext cx="1622888" cy="1467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" y="3725116"/>
            <a:ext cx="1622888" cy="14677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3725116"/>
            <a:ext cx="1622888" cy="14677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9" y="3729397"/>
            <a:ext cx="1622888" cy="14677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57" y="3713986"/>
            <a:ext cx="1622888" cy="1467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5" y="3686710"/>
            <a:ext cx="1622888" cy="14677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86" y="3675886"/>
            <a:ext cx="1622888" cy="1467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42" y="3675886"/>
            <a:ext cx="1622888" cy="14677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42" y="3675886"/>
            <a:ext cx="1622888" cy="14677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9" y="3675886"/>
            <a:ext cx="1622888" cy="14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114800"/>
            <a:ext cx="1447800" cy="1304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" y="4114800"/>
            <a:ext cx="1447800" cy="13043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4" y="4114800"/>
            <a:ext cx="1447800" cy="13043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4114800"/>
            <a:ext cx="1447800" cy="13043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8" y="4114800"/>
            <a:ext cx="1447800" cy="13043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4114800"/>
            <a:ext cx="1447800" cy="13043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2" y="4114800"/>
            <a:ext cx="1447800" cy="13043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04" y="4114800"/>
            <a:ext cx="1447800" cy="13043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36" y="4114800"/>
            <a:ext cx="1447800" cy="130432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56" y="4114800"/>
            <a:ext cx="1447800" cy="130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868680"/>
            <a:ext cx="1493520" cy="19913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904240"/>
            <a:ext cx="1493520" cy="19913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904240"/>
            <a:ext cx="1493520" cy="199136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904240"/>
            <a:ext cx="1493520" cy="19913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8" y="904240"/>
            <a:ext cx="1493520" cy="199136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24" y="904240"/>
            <a:ext cx="1493520" cy="199136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2" y="907288"/>
            <a:ext cx="1493520" cy="199136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2" y="904240"/>
            <a:ext cx="1493520" cy="19913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904240"/>
            <a:ext cx="1493520" cy="199136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6885432" y="4271662"/>
            <a:ext cx="880872" cy="990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92" y="2622077"/>
            <a:ext cx="1994623" cy="16808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29" y="2895600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18" y="4406999"/>
            <a:ext cx="878125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50233" y="4271662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7" b="97667" l="10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92" y="893064"/>
            <a:ext cx="1550523" cy="206736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6" y="3069952"/>
            <a:ext cx="878125" cy="91440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8091381" y="2934615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62864" y="857248"/>
            <a:ext cx="1785821" cy="1979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92286" y="1866355"/>
            <a:ext cx="326978" cy="44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924701" y="876843"/>
            <a:ext cx="1785821" cy="1979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843688" y="857250"/>
            <a:ext cx="1785821" cy="1979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629509" y="857247"/>
            <a:ext cx="1785821" cy="1979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358179" y="857250"/>
            <a:ext cx="1785821" cy="1979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048077" y="4011066"/>
            <a:ext cx="1785821" cy="19790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321829" y="4011066"/>
            <a:ext cx="1785821" cy="1979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536008" y="4011066"/>
            <a:ext cx="1785821" cy="1979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750188" y="4011067"/>
            <a:ext cx="1785821" cy="1979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0" y="4011068"/>
            <a:ext cx="1785821" cy="1979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690364" y="1866355"/>
            <a:ext cx="326978" cy="448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838498" y="5000576"/>
            <a:ext cx="326978" cy="448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051961" y="5000576"/>
            <a:ext cx="326978" cy="448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266141" y="5000576"/>
            <a:ext cx="326978" cy="448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532985" y="5018196"/>
            <a:ext cx="326978" cy="448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8165476" y="1828707"/>
            <a:ext cx="326978" cy="4489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450453" y="1884405"/>
            <a:ext cx="326978" cy="4489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655596" y="1843494"/>
            <a:ext cx="326978" cy="4489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93789" y="5018196"/>
            <a:ext cx="326978" cy="4489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16260" y="2814228"/>
            <a:ext cx="161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92D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121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01683" y="1175181"/>
            <a:ext cx="1087484" cy="181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1712868" y="2422106"/>
            <a:ext cx="1087484" cy="181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3177543" y="1184945"/>
            <a:ext cx="1087484" cy="1818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798968" y="2422106"/>
            <a:ext cx="1087484" cy="1818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6345283" y="1175181"/>
            <a:ext cx="1087484" cy="1818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7891599" y="2271883"/>
            <a:ext cx="1087484" cy="1818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11" name="Oval 1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8553" y="4501088"/>
            <a:ext cx="1020830" cy="1020787"/>
            <a:chOff x="639453" y="461870"/>
            <a:chExt cx="1361107" cy="1361049"/>
          </a:xfrm>
        </p:grpSpPr>
        <p:sp>
          <p:nvSpPr>
            <p:cNvPr id="14" name="Oval 13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2530" y="4501088"/>
            <a:ext cx="1020830" cy="1020787"/>
            <a:chOff x="639453" y="461870"/>
            <a:chExt cx="1361107" cy="1361049"/>
          </a:xfrm>
        </p:grpSpPr>
        <p:sp>
          <p:nvSpPr>
            <p:cNvPr id="17" name="Oval 16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7966" y="857250"/>
            <a:ext cx="999308" cy="169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7155981" y="1704525"/>
            <a:ext cx="999308" cy="169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6102792" y="857250"/>
            <a:ext cx="999308" cy="16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1043394" y="1704528"/>
            <a:ext cx="999308" cy="1694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118996" y="1704526"/>
            <a:ext cx="999308" cy="1694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4065807" y="857248"/>
            <a:ext cx="999308" cy="1694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2013310" y="857250"/>
            <a:ext cx="999308" cy="1694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3012618" y="1704527"/>
            <a:ext cx="999308" cy="1694563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/>
          </p:nvPr>
        </p:nvGraphicFramePr>
        <p:xfrm>
          <a:off x="1262735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3638529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6152589" y="3737610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823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592"/>
            <a:ext cx="1311888" cy="1306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39" y="2644716"/>
            <a:ext cx="1311888" cy="130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51" y="2644716"/>
            <a:ext cx="1311888" cy="130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07" y="2682134"/>
            <a:ext cx="1311888" cy="1306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75" y="2682134"/>
            <a:ext cx="1311888" cy="1306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83" y="969590"/>
            <a:ext cx="1311888" cy="1306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07" y="969591"/>
            <a:ext cx="1311888" cy="1306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26" y="969590"/>
            <a:ext cx="1311888" cy="1306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63" y="969590"/>
            <a:ext cx="1311888" cy="13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70" y="969591"/>
            <a:ext cx="1311888" cy="130666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25" name="Oval 2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10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62437" y="4501087"/>
            <a:ext cx="1020830" cy="1020787"/>
            <a:chOff x="639453" y="461870"/>
            <a:chExt cx="1361107" cy="1361049"/>
          </a:xfrm>
        </p:grpSpPr>
        <p:sp>
          <p:nvSpPr>
            <p:cNvPr id="28" name="Oval 2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77221" y="4501086"/>
            <a:ext cx="1020830" cy="1020787"/>
            <a:chOff x="639453" y="461870"/>
            <a:chExt cx="1361107" cy="1361049"/>
          </a:xfrm>
        </p:grpSpPr>
        <p:sp>
          <p:nvSpPr>
            <p:cNvPr id="31" name="Oval 3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8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Ribbon 16"/>
          <p:cNvSpPr/>
          <p:nvPr/>
        </p:nvSpPr>
        <p:spPr>
          <a:xfrm>
            <a:off x="1295400" y="496347"/>
            <a:ext cx="6324600" cy="898945"/>
          </a:xfrm>
          <a:prstGeom prst="ribbon">
            <a:avLst>
              <a:gd name="adj1" fmla="val 16667"/>
              <a:gd name="adj2" fmla="val 66628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2591" y="66882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vi 9</a:t>
            </a:r>
          </a:p>
        </p:txBody>
      </p:sp>
      <p:sp>
        <p:nvSpPr>
          <p:cNvPr id="21" name="Cloud Callout 20"/>
          <p:cNvSpPr/>
          <p:nvPr/>
        </p:nvSpPr>
        <p:spPr>
          <a:xfrm rot="161381">
            <a:off x="139026" y="2592859"/>
            <a:ext cx="8939917" cy="251199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96" y="3418535"/>
            <a:ext cx="1769991" cy="10630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" y="3377115"/>
            <a:ext cx="1769991" cy="10630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02" y="3405936"/>
            <a:ext cx="1769991" cy="10630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8" y="3395945"/>
            <a:ext cx="1769991" cy="10630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68369"/>
            <a:ext cx="1769991" cy="10630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56" y="3341366"/>
            <a:ext cx="1769991" cy="10630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5" y="3339317"/>
            <a:ext cx="1769991" cy="1063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7" y="3338852"/>
            <a:ext cx="1769991" cy="1063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92" y="3349842"/>
            <a:ext cx="1769991" cy="10630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8808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88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87854" y="1058092"/>
            <a:ext cx="1329718" cy="119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87854" y="2859134"/>
            <a:ext cx="1329718" cy="119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1982529" y="2859134"/>
            <a:ext cx="1329718" cy="1195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95168" y="2859134"/>
            <a:ext cx="1329718" cy="119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5007807" y="2859134"/>
            <a:ext cx="1329718" cy="119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520446" y="2859133"/>
            <a:ext cx="1329718" cy="1195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1959955" y="1102178"/>
            <a:ext cx="1329718" cy="119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32056" y="1102178"/>
            <a:ext cx="1329718" cy="1195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904157" y="1082584"/>
            <a:ext cx="1329718" cy="1195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337525" y="1102178"/>
            <a:ext cx="1329718" cy="11952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26636" y="4501089"/>
            <a:ext cx="1020830" cy="1020787"/>
            <a:chOff x="639453" y="461870"/>
            <a:chExt cx="1361107" cy="1361049"/>
          </a:xfrm>
        </p:grpSpPr>
        <p:sp>
          <p:nvSpPr>
            <p:cNvPr id="15" name="Oval 1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96915" y="4501089"/>
            <a:ext cx="1020830" cy="1020787"/>
            <a:chOff x="639453" y="461870"/>
            <a:chExt cx="1361107" cy="1361049"/>
          </a:xfrm>
        </p:grpSpPr>
        <p:sp>
          <p:nvSpPr>
            <p:cNvPr id="18" name="Oval 1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37525" y="4501089"/>
            <a:ext cx="1020830" cy="1020787"/>
            <a:chOff x="639453" y="461870"/>
            <a:chExt cx="1361107" cy="1361049"/>
          </a:xfrm>
        </p:grpSpPr>
        <p:sp>
          <p:nvSpPr>
            <p:cNvPr id="21" name="Oval 2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644" y="2571749"/>
            <a:ext cx="1791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7030A0"/>
                </a:solidFill>
                <a:latin typeface="+mj-lt"/>
              </a:rPr>
              <a:t>1</a:t>
            </a:r>
            <a:endParaRPr lang="en-US" sz="1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7535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2272576"/>
            <a:ext cx="245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1607344" cy="160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2501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12" y="3262142"/>
            <a:ext cx="1607344" cy="1607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27" y="1514985"/>
            <a:ext cx="1607344" cy="160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98" y="3262142"/>
            <a:ext cx="1607344" cy="160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199" y="2886659"/>
            <a:ext cx="1224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9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4249" y="2802683"/>
            <a:ext cx="164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08418"/>
            <a:ext cx="1607344" cy="1607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95339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62" y="36576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8912" y="1871954"/>
            <a:ext cx="144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7" y="355273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0" y="1195339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339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52734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65" y="357031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0732" y="247309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6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7" y="3552734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5339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53" y="361849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85" y="3657877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57" y="119533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65910" y="3436181"/>
            <a:ext cx="1098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02005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53" y="3566155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56" y="3602005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7" y="1143000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192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110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49</cp:revision>
  <dcterms:created xsi:type="dcterms:W3CDTF">2021-09-08T14:41:57Z</dcterms:created>
  <dcterms:modified xsi:type="dcterms:W3CDTF">2022-10-08T15:50:30Z</dcterms:modified>
</cp:coreProperties>
</file>