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3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75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2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48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0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0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7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66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4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24/6/2022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4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07AA5-AE67-4B6C-8A98-B2CD8D57DEB1}" type="datetimeFigureOut">
              <a:rPr lang="en-US" smtClean="0"/>
              <a:t>24/6/2022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5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19200"/>
            <a:ext cx="77724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</a:t>
            </a: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 QUẬN LONG BIÊN</a:t>
            </a:r>
            <a:b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SỮA</a:t>
            </a: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68" y="2438400"/>
            <a:ext cx="9083232" cy="35814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HOẠT ĐỘNG GIÁO DỤC THỂ CHẤT</a:t>
            </a:r>
          </a:p>
          <a:p>
            <a:endParaRPr lang="en-US" sz="7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7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7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VĐCB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endParaRPr lang="en-US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TCVĐ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	Lứa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 3 -4 </a:t>
            </a:r>
            <a:r>
              <a:rPr lang="en-US" sz="2000" b="1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	Người thực hiện: Trần Thị Thương</a:t>
            </a:r>
            <a:endParaRPr lang="en-US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7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90"/>
          <a:stretch/>
        </p:blipFill>
        <p:spPr bwMode="auto">
          <a:xfrm>
            <a:off x="60768" y="-381000"/>
            <a:ext cx="5410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3" b="68190"/>
          <a:stretch/>
        </p:blipFill>
        <p:spPr bwMode="auto">
          <a:xfrm>
            <a:off x="5504727" y="-402771"/>
            <a:ext cx="363927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1"/>
          <a:stretch/>
        </p:blipFill>
        <p:spPr bwMode="auto">
          <a:xfrm>
            <a:off x="5181600" y="5410200"/>
            <a:ext cx="396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65421"/>
          <a:stretch/>
        </p:blipFill>
        <p:spPr bwMode="auto">
          <a:xfrm>
            <a:off x="-35689" y="5410200"/>
            <a:ext cx="216543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1"/>
          <a:stretch/>
        </p:blipFill>
        <p:spPr bwMode="auto">
          <a:xfrm>
            <a:off x="1508568" y="5410200"/>
            <a:ext cx="396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10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8" y="0"/>
            <a:ext cx="91501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200" y="638537"/>
            <a:ext cx="4689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</a:rPr>
              <a:t>Khởi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động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4" name="1 khoi dong + lay do dung H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9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mầm non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1" y="269497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BTPTC: NHẠC “CHÚ ẾCH CON”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2BTPTC chu ech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8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0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Kết quả hình ảnh cho frame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86" y="7936"/>
            <a:ext cx="9166185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289560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</a:rPr>
              <a:t>BẬT LÁ SEN</a:t>
            </a:r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4" name="3. Bat la 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96" y="0"/>
            <a:ext cx="91767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55403" y="44958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TRÒ CHƠI: CUA BÒ NGANG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3" name="4.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4700" y="3056962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</a:rPr>
              <a:t>HỒI TĨNH</a:t>
            </a:r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3" name="5. Hồi tĩ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78</Words>
  <Application>Microsoft Office PowerPoint</Application>
  <PresentationFormat>On-screen Show (4:3)</PresentationFormat>
  <Paragraphs>12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PHÒNG GD &amp; ĐT QUẬN LONG BIÊN TRƯỜNG MN HOA SỮA **********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C2</dc:creator>
  <cp:lastModifiedBy>Admin</cp:lastModifiedBy>
  <cp:revision>26</cp:revision>
  <dcterms:created xsi:type="dcterms:W3CDTF">2018-01-23T11:56:40Z</dcterms:created>
  <dcterms:modified xsi:type="dcterms:W3CDTF">2022-06-24T04:47:58Z</dcterms:modified>
</cp:coreProperties>
</file>