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54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932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334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964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686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266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006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02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88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879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470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04B0-CAE6-46D3-AD43-EA6CFE1E0714}" type="datetimeFigureOut">
              <a:rPr lang="vi-VN" smtClean="0"/>
              <a:t>04/10/2022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16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200"/>
            <a:ext cx="9144000" cy="6527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644900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HOA SỮA</a:t>
            </a:r>
          </a:p>
          <a:p>
            <a:pPr algn="ctr"/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LĨNH VỰC PHÁT TRIỂN NGÔN NGỮ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3 – 4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051" y="1305629"/>
            <a:ext cx="819898" cy="82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94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29400"/>
          </a:xfrm>
        </p:spPr>
      </p:pic>
      <p:sp>
        <p:nvSpPr>
          <p:cNvPr id="5" name="TextBox 4"/>
          <p:cNvSpPr txBox="1"/>
          <p:nvPr/>
        </p:nvSpPr>
        <p:spPr>
          <a:xfrm>
            <a:off x="827584" y="908720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8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8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0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661047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2075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87869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016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61970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40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anh duc</dc:creator>
  <cp:lastModifiedBy>Admin</cp:lastModifiedBy>
  <cp:revision>21</cp:revision>
  <dcterms:created xsi:type="dcterms:W3CDTF">2018-04-02T13:36:01Z</dcterms:created>
  <dcterms:modified xsi:type="dcterms:W3CDTF">2022-10-04T14:21:44Z</dcterms:modified>
</cp:coreProperties>
</file>