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</p:sldMasterIdLst>
  <p:sldIdLst>
    <p:sldId id="313" r:id="rId4"/>
    <p:sldId id="307" r:id="rId5"/>
    <p:sldId id="308" r:id="rId6"/>
    <p:sldId id="272" r:id="rId7"/>
    <p:sldId id="309" r:id="rId8"/>
    <p:sldId id="310" r:id="rId9"/>
    <p:sldId id="311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69" autoAdjust="0"/>
  </p:normalViewPr>
  <p:slideViewPr>
    <p:cSldViewPr>
      <p:cViewPr varScale="1">
        <p:scale>
          <a:sx n="94" d="100"/>
          <a:sy n="94" d="100"/>
        </p:scale>
        <p:origin x="11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9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0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3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1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83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9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5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39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18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84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35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08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4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D111-2D5E-43D5-9EDD-FC7E3EB8077A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754B6-BC99-495D-917B-48C389AF4DFD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581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F55F9-F6B8-4A56-B8E7-A03EA7F0C89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6F1D9-9F3A-4278-92E2-F6DF01412E63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743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B9C5B-3426-454E-9F28-501E441120AE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E8ABF-5D00-4B49-8864-ADBF597A0C98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392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B80CB-FD93-4E4A-AFC6-307F0A102F6C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E420B-85FB-4CF0-A4A7-3AF861D92723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52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F00C2-30B0-4201-BD4F-64FC6EB0DDC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AB2D9-997B-41EE-BA4E-4FAC9EE634AB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889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27520-6E78-4E29-A6B9-64AF91A3373A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348D-E1AB-479B-949F-5C8C651E1BF3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13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99430-04C2-49C7-85DC-3528DDBF794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3EFCA-F0C4-4A98-B3C6-DAAC25FE0CFA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48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40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ADAC8-D65F-459F-8DFF-1EF7B6F5936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92390-B8CD-4507-A5A3-247C085FEA4B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512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FED2B-A8CF-42C7-86CF-0E1B0EFAE53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27ECC-C331-4A8A-AAF6-921FB0D1186A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677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12344-DB98-4BFD-A1F2-8108975AF7E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C66DA-1917-4529-A3DE-75D0C9DE043F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49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336B9-6536-40D2-967D-78AF262519AC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C1A00-84B0-48C0-ABFF-15E4D928296C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9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7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8783-F0E7-47E7-AA45-42822FF6982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1930F-1E50-4DB7-889C-D86B3B472E9A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7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144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50825" y="644525"/>
            <a:ext cx="86423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THẨM MĨ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8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– 4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304925"/>
            <a:ext cx="8191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4479634" y="6218060"/>
            <a:ext cx="1847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5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5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sz="5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6019800" y="7238999"/>
            <a:ext cx="2667000" cy="83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5693"/>
            <a:ext cx="899160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0" y="7162800"/>
            <a:ext cx="381000" cy="4873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kltn_1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5138" y="1143000"/>
            <a:ext cx="808675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TC: “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dirty="0" smtClean="0"/>
              <a:t> 1</a:t>
            </a:r>
            <a:endParaRPr lang="vi-V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6972"/>
            <a:ext cx="4038600" cy="3252419"/>
          </a:xfrm>
        </p:spPr>
      </p:pic>
      <p:pic>
        <p:nvPicPr>
          <p:cNvPr id="6" name="Bé Trung Đức, Vân Ngọc – Con Gà Trống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27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9880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dirty="0" smtClean="0"/>
              <a:t> 2</a:t>
            </a:r>
            <a:endParaRPr lang="vi-V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6" name="Rua-Mat-Nhu-Meo-Be-Bao-Ngu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27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623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dirty="0" smtClean="0"/>
              <a:t> 3</a:t>
            </a:r>
            <a:endParaRPr lang="vi-V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243931"/>
            <a:ext cx="3238500" cy="3238500"/>
          </a:xfrm>
        </p:spPr>
      </p:pic>
      <p:pic>
        <p:nvPicPr>
          <p:cNvPr id="6" name="V.A – Quả Bóng Tròn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27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153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dirty="0" smtClean="0"/>
              <a:t> 4</a:t>
            </a:r>
            <a:endParaRPr lang="vi-V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7856"/>
            <a:ext cx="3276600" cy="1390650"/>
          </a:xfrm>
        </p:spPr>
      </p:pic>
      <p:pic>
        <p:nvPicPr>
          <p:cNvPr id="6" name="V.A – Đoàn Tàu Nhỏ Xíu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27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516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85</Words>
  <Application>Microsoft Office PowerPoint</Application>
  <PresentationFormat>On-screen Show (4:3)</PresentationFormat>
  <Paragraphs>21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1_Office Theme</vt:lpstr>
      <vt:lpstr>1_Default Design</vt:lpstr>
      <vt:lpstr>Office Theme</vt:lpstr>
      <vt:lpstr>PowerPoint Presentation</vt:lpstr>
      <vt:lpstr> Dạy hát : “ Yêu Hà Nội”</vt:lpstr>
      <vt:lpstr>* Nghe hát: “ Hà Nội một trái tim hồng”</vt:lpstr>
      <vt:lpstr>PowerPoint Presentation</vt:lpstr>
      <vt:lpstr>Lần 1</vt:lpstr>
      <vt:lpstr>Lần 2</vt:lpstr>
      <vt:lpstr>Lần 3</vt:lpstr>
      <vt:lpstr>Lần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DuyTruong</dc:creator>
  <cp:lastModifiedBy>Admin</cp:lastModifiedBy>
  <cp:revision>38</cp:revision>
  <dcterms:created xsi:type="dcterms:W3CDTF">2012-10-19T08:38:25Z</dcterms:created>
  <dcterms:modified xsi:type="dcterms:W3CDTF">2022-10-04T13:43:11Z</dcterms:modified>
</cp:coreProperties>
</file>