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6" r:id="rId4"/>
    <p:sldId id="277" r:id="rId5"/>
    <p:sldId id="281" r:id="rId6"/>
    <p:sldId id="278" r:id="rId7"/>
    <p:sldId id="279" r:id="rId8"/>
    <p:sldId id="283" r:id="rId9"/>
    <p:sldId id="275" r:id="rId10"/>
    <p:sldId id="28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pPr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GV: </a:t>
            </a:r>
            <a:r>
              <a:rPr lang="en-US" dirty="0" err="1" smtClean="0">
                <a:solidFill>
                  <a:schemeClr val="tx1"/>
                </a:solidFill>
              </a:rPr>
              <a:t>Kiều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Thanh</a:t>
            </a:r>
            <a:r>
              <a:rPr lang="en-US" dirty="0" smtClean="0">
                <a:solidFill>
                  <a:schemeClr val="tx1"/>
                </a:solidFill>
              </a:rPr>
              <a:t> Mai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Lứa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tuổi</a:t>
            </a:r>
            <a:r>
              <a:rPr lang="en-US" dirty="0" smtClean="0">
                <a:solidFill>
                  <a:schemeClr val="tx1"/>
                </a:solidFill>
              </a:rPr>
              <a:t>: 24-36 </a:t>
            </a:r>
            <a:r>
              <a:rPr lang="en-US" smtClean="0">
                <a:solidFill>
                  <a:schemeClr val="tx1"/>
                </a:solidFill>
              </a:rPr>
              <a:t>tháng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3352800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/>
              </a:rPr>
              <a:t>TruyÖn :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00212" y="1846160"/>
            <a:ext cx="5438775" cy="2441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/>
              </a:rPr>
              <a:t>Thá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/>
              </a:rPr>
              <a:t>ngoan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sưởi</a:t>
            </a:r>
            <a:r>
              <a:rPr lang="en-US" dirty="0"/>
              <a:t>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+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các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hay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con?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Hat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tròi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 </a:t>
            </a:r>
            <a:r>
              <a:rPr lang="en-US" dirty="0" err="1" smtClean="0"/>
              <a:t>mưa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bac-ga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16764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guy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0175">
            <a:off x="3503932" y="2970532"/>
            <a:ext cx="2141902" cy="21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 descr="tho-c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234" y="1981200"/>
            <a:ext cx="3082766" cy="3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ac-ga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52800" y="17526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28">
            <a:off x="6781800" y="36576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408">
            <a:off x="4876800" y="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927">
            <a:off x="4800600" y="3959225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3463925" y="1641475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28">
            <a:off x="6351588" y="2044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898">
            <a:off x="2286000" y="3394075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764">
            <a:off x="1524000" y="1524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820">
            <a:off x="8229600" y="1981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408">
            <a:off x="66294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1219200" y="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3048000" y="-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0" y="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7315200" y="-304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1066800" y="1676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705600" y="685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4038600" y="990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858000" y="838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838200" y="228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7086600" y="3505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1143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guy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1713">
            <a:off x="5715000" y="3352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52800" y="260985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657600" y="-304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400800" y="-381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-3810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52400" y="1066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019800" y="1447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2192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104E-6 L 0.39115 0.00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4000" accel="50000" decel="5000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Motion origin="layout" path="M 1.11111E-6 1.84971E-6 C 1.11111E-6 1.84971E-6 0.0026 -0.01642 0.00312 -0.01688 C 0.00364 -0.01734 1.11111E-6 1.84971E-6 1.11111E-6 1.84971E-6 Z " pathEditMode="relative" ptsTypes="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trích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 smtClean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6629400" y="48768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1">
            <a:off x="6019800" y="8382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810000" y="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1910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6705600" y="-2286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6096000" y="28194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838200" y="1066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595">
            <a:off x="990600" y="3962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64">
            <a:off x="1295400" y="1981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20">
            <a:off x="8001000" y="2438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bac-ga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0" y="25908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447800" y="-609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0" y="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895600" y="-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962400" y="533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971800" y="2667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3 copygdkj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1">
            <a:off x="5334000" y="762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5410200" y="27432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20">
            <a:off x="7315200" y="2362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3276600" y="1066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3505200" y="4495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9436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SCF4124y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4E5D7"/>
              </a:clrFrom>
              <a:clrTo>
                <a:srgbClr val="04E5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0"/>
            <a:ext cx="62865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124200" y="3048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1219200" y="2971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64">
            <a:off x="609600" y="1905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2286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69342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334000" y="914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239000" y="2057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181600" y="2057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64008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876800" y="3505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620000" y="3581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1066800" y="2743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45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2133600" y="5029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26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3914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191000" y="99060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tho-c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743200"/>
            <a:ext cx="2101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2312E-6 L 0.63386 -0.006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400"/>
                            </p:stCondLst>
                            <p:childTnLst>
                              <p:par>
                                <p:cTn id="13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C 0.00052 -0.00601 0.00087 -0.01203 0.00174 -0.01782 C 0.00209 -0.02013 0.00191 -0.02337 0.00348 -0.02453 C 0.00504 -0.02546 0.00677 -0.02291 0.00834 -0.02222 C 0.00747 -0.01643 0.00851 -0.00509 -3.88889E-6 -0.00902 C -0.00191 -0.00995 -0.00225 -0.01342 -0.00329 -0.01574 C -0.00277 -0.01875 -0.00347 -0.02268 -0.00156 -0.02453 C -0.00017 -0.02592 0.00313 -0.02453 0.00348 -0.02222 C 0.00452 -0.01643 0.00226 -0.01041 0.00174 -0.00462 C -0.00399 -0.00694 -0.00659 -0.00949 -0.00659 -0.01782 " pathEditMode="relative" ptsTypes="fffffffff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ho-c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5" y="2514600"/>
            <a:ext cx="3203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186">
            <a:off x="7916863" y="4178300"/>
            <a:ext cx="12239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78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3225" y="1219200"/>
            <a:ext cx="4489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87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Đàm thoại trích dẫn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19</cp:revision>
  <dcterms:created xsi:type="dcterms:W3CDTF">2016-12-01T01:54:39Z</dcterms:created>
  <dcterms:modified xsi:type="dcterms:W3CDTF">2021-12-15T07:02:01Z</dcterms:modified>
</cp:coreProperties>
</file>