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2" r:id="rId2"/>
  </p:sldMasterIdLst>
  <p:sldIdLst>
    <p:sldId id="316" r:id="rId3"/>
    <p:sldId id="319" r:id="rId4"/>
    <p:sldId id="302" r:id="rId5"/>
    <p:sldId id="303" r:id="rId6"/>
    <p:sldId id="304" r:id="rId7"/>
    <p:sldId id="305" r:id="rId8"/>
    <p:sldId id="306" r:id="rId9"/>
    <p:sldId id="307" r:id="rId10"/>
    <p:sldId id="260" r:id="rId11"/>
    <p:sldId id="261" r:id="rId12"/>
    <p:sldId id="263" r:id="rId13"/>
    <p:sldId id="277" r:id="rId14"/>
    <p:sldId id="291" r:id="rId15"/>
    <p:sldId id="310" r:id="rId16"/>
    <p:sldId id="318" r:id="rId17"/>
    <p:sldId id="314" r:id="rId18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FF"/>
    <a:srgbClr val="99FF66"/>
    <a:srgbClr val="CCFFFF"/>
    <a:srgbClr val="0000FF"/>
    <a:srgbClr val="66FF66"/>
    <a:srgbClr val="D9E44E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2" autoAdjust="0"/>
    <p:restoredTop sz="95181" autoAdjust="0"/>
  </p:normalViewPr>
  <p:slideViewPr>
    <p:cSldViewPr>
      <p:cViewPr varScale="1">
        <p:scale>
          <a:sx n="94" d="100"/>
          <a:sy n="94" d="100"/>
        </p:scale>
        <p:origin x="127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632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5639FAF-858C-41A2-8C79-1E215D836D8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.0  -0.071 0.01333  C -0.051 0.01867  -0.032 0.02133  -0.017 0.02  C -0.004 0.02  0.01 0.01733  0.025 0.01333  C 0.069 0.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.0 0.0  Z" pathEditMode="relative">
                                      <p:cBhvr>
                                        <p:cTn id="6" dur="12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98" decel="100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build="p">
        <p:tmplLst>
          <p:tmpl lvl="1">
            <p:tnLst>
              <p:par>
                <p:cTn presetID="3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632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63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563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563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13D0B-6DEE-4B69-9AA2-490D401A84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58EF3-F651-422A-A2F8-A50ED8BBA0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6D1DFD-DC2D-462F-8658-B24CC8DE86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B9E7C-1FB4-455F-A9A9-60DFE8F7B1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B534A-D503-4416-A461-7E9E24528F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7A50F-BFD2-4353-80F6-3340BED25D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2A02B-6C4A-428A-A5BC-2CFD3A5B25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0AED0-4FE4-401A-9D7F-1C40694599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660EE-AFE1-47F5-B4BB-C2A2CE602A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E8136-E90D-43B7-B168-51C5A26C9E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658F9-0A5F-4A13-BE24-02E3CC829B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F16BD2-34ED-4A63-8FC0-4D2BCDFB5D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E9C22-B399-46AC-9740-7852189DC8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18FD51-D3EF-4A15-8A22-78FB047218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F5378-F3D9-4C49-A2FF-0B22CB3531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CC8C34-EA73-4E8A-B678-9B4D84D464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2DD21-6F16-45EB-B661-4F497C193E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2F002-16F3-44E7-905C-BA7DB00321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CC066-A686-4A40-92A6-126CE01F32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555519-71A8-45D9-A206-1D6EB48B46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4C789-E4D5-428C-B492-C926CB8FAC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B6BB3-D477-4F30-A429-7DD2B1B830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316BB-DF98-49C2-B48B-791E2AC87D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15F20E27-D0CF-4A40-B89C-DCD7C70C9F8B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34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.0  -0.071 0.01333  C -0.051 0.01867  -0.032 0.02133  -0.017 0.02  C -0.004 0.02  0.01 0.01733  0.025 0.01333  C 0.069 0.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.0 0.0  Z" pathEditMode="relative">
                                      <p:cBhvr>
                                        <p:cTn id="6" dur="12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98" decel="1000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98" decel="1000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98" decel="100000" fill="hold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98" decel="1000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build="p">
        <p:tmplLst>
          <p:tmpl lvl="1">
            <p:tnLst>
              <p:par>
                <p:cTn presetID="3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2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529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52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552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552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2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529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52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552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552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2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529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52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552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552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2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529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52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552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552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2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529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52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552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552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279FAE78-4450-4E56-A662-BB60C84F147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5" r:id="rId12"/>
  </p:sldLayoutIdLst>
  <p:transition spd="med" advClick="0" advTm="500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9.jpeg"/><Relationship Id="rId7" Type="http://schemas.openxmlformats.org/officeDocument/2006/relationships/slide" Target="slide8.xm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4.xml"/><Relationship Id="rId6" Type="http://schemas.openxmlformats.org/officeDocument/2006/relationships/slide" Target="slide14.xml"/><Relationship Id="rId5" Type="http://schemas.openxmlformats.org/officeDocument/2006/relationships/slide" Target="slide7.xml"/><Relationship Id="rId10" Type="http://schemas.openxmlformats.org/officeDocument/2006/relationships/slide" Target="slide15.xml"/><Relationship Id="rId4" Type="http://schemas.openxmlformats.org/officeDocument/2006/relationships/slide" Target="slide13.xml"/><Relationship Id="rId9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1.png"/><Relationship Id="rId7" Type="http://schemas.openxmlformats.org/officeDocument/2006/relationships/image" Target="../media/image20.gif"/><Relationship Id="rId12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slide" Target="slide12.xml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42.gif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gif"/><Relationship Id="rId5" Type="http://schemas.openxmlformats.org/officeDocument/2006/relationships/image" Target="../media/image26.png"/><Relationship Id="rId10" Type="http://schemas.openxmlformats.org/officeDocument/2006/relationships/slide" Target="slide12.xml"/><Relationship Id="rId4" Type="http://schemas.openxmlformats.org/officeDocument/2006/relationships/image" Target="../media/image25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100000">
              <a:srgbClr val="CC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flowerba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72200"/>
            <a:ext cx="9144000" cy="762000"/>
          </a:xfrm>
          <a:prstGeom prst="rect">
            <a:avLst/>
          </a:prstGeom>
          <a:noFill/>
        </p:spPr>
      </p:pic>
      <p:pic>
        <p:nvPicPr>
          <p:cNvPr id="165891" name="Picture 3" descr="A0210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</a:blip>
          <a:srcRect/>
          <a:stretch>
            <a:fillRect/>
          </a:stretch>
        </p:blipFill>
        <p:spPr bwMode="auto">
          <a:xfrm>
            <a:off x="8001000" y="0"/>
            <a:ext cx="1371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4" descr="659204qfhni5vgx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6200" y="0"/>
            <a:ext cx="1447800" cy="2590800"/>
          </a:xfrm>
          <a:prstGeom prst="rect">
            <a:avLst/>
          </a:prstGeom>
          <a:noFill/>
        </p:spPr>
      </p:pic>
      <p:pic>
        <p:nvPicPr>
          <p:cNvPr id="165893" name="Picture 5" descr="1315570erpqxojwmo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0800000">
            <a:off x="0" y="3581400"/>
            <a:ext cx="685800" cy="2657475"/>
          </a:xfrm>
          <a:prstGeom prst="rect">
            <a:avLst/>
          </a:prstGeom>
          <a:noFill/>
        </p:spPr>
      </p:pic>
      <p:pic>
        <p:nvPicPr>
          <p:cNvPr id="165894" name="Picture 6" descr="1315570erpqxojwmo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0800000">
            <a:off x="8382000" y="3657600"/>
            <a:ext cx="762000" cy="2657475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838200" y="1295400"/>
            <a:ext cx="77684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HĐ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Làm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quen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văn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học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401" y="279738"/>
            <a:ext cx="687084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dirty="0">
                <a:solidFill>
                  <a:srgbClr val="FF0000"/>
                </a:solidFill>
              </a:rPr>
              <a:t>TRƯỜNG MẦM NON HOA SỮA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81200" y="35814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Truyện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Gấu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răng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     </a:t>
            </a:r>
            <a:endParaRPr lang="en-US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Hương</a:t>
            </a:r>
            <a:r>
              <a:rPr lang="en-US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Sen        </a:t>
            </a:r>
            <a:endParaRPr lang="en-US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Lứa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D2 ( 24 – 36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tháng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15 – 20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trẻ</a:t>
            </a:r>
            <a:endParaRPr lang="en-US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15 – 20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phút</a:t>
            </a:r>
            <a:endParaRPr lang="en-US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Users\Welcome\Downloads\logo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18084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slide0010_image0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45" name="Picture 5" descr="11311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144000" cy="7391400"/>
          </a:xfrm>
          <a:prstGeom prst="rect">
            <a:avLst/>
          </a:prstGeom>
          <a:noFill/>
        </p:spPr>
      </p:pic>
      <p:pic>
        <p:nvPicPr>
          <p:cNvPr id="61446" name="Picture 6" descr="slide0013_image0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39688"/>
            <a:ext cx="762000" cy="627062"/>
          </a:xfrm>
          <a:prstGeom prst="rect">
            <a:avLst/>
          </a:prstGeom>
          <a:noFill/>
        </p:spPr>
      </p:pic>
      <p:sp>
        <p:nvSpPr>
          <p:cNvPr id="7" name="Action Button: Back or Previous 6">
            <a:hlinkClick r:id="rId5" action="ppaction://hlinksldjump" highlightClick="1"/>
          </p:cNvPr>
          <p:cNvSpPr/>
          <p:nvPr/>
        </p:nvSpPr>
        <p:spPr bwMode="auto">
          <a:xfrm>
            <a:off x="8686800" y="6477000"/>
            <a:ext cx="457200" cy="381000"/>
          </a:xfrm>
          <a:prstGeom prst="actionButtonBackPrevio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9.82659E-7 C -3.33333E-6 0.00023 0.00243 -0.03584 0.00278 -0.03584 C 0.00313 -0.03746 0.00174 9.82659E-7 0.00174 0.00023 C 0.00174 9.82659E-7 0.00243 -0.03515 0.00278 -0.03515 C 0.00313 -0.03515 -3.33333E-6 9.82659E-7 -3.33333E-6 0.00023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 descr="slide0011_image0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3499" name="Picture 11" descr="slide0011_image033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743200"/>
            <a:ext cx="3200400" cy="1905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741 C -0.00694 0.00741 0.06302 -0.01181 0.06302 -0.01204 C 0.06302 -0.01181 -0.00694 0.00741 -0.00694 0.00741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-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6" name="Picture 16" descr="PULSTAR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4876800"/>
            <a:ext cx="10287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7" name="Picture 16" descr="PULSTAR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3886200"/>
            <a:ext cx="10287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8" name="Picture 16" descr="PULSTAR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4343400"/>
            <a:ext cx="10287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9" name="Picture 16" descr="PULSTAR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15300" y="152400"/>
            <a:ext cx="10287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0" name="Picture 16" descr="PULSTAR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304800"/>
            <a:ext cx="10287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1" name="Picture 16" descr="PULSTAR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609600"/>
            <a:ext cx="10287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2" name="Picture 16" descr="PULSTAR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762000"/>
            <a:ext cx="10287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3" name="Picture 16" descr="PULSTAR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505200"/>
            <a:ext cx="10287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4" name="Picture 16" descr="PULSTAR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10287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5" name="Picture 16" descr="PULSTAR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685800"/>
            <a:ext cx="10287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8" name="Picture 2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33"/>
          <a:stretch>
            <a:fillRect/>
          </a:stretch>
        </p:blipFill>
        <p:spPr bwMode="auto">
          <a:xfrm>
            <a:off x="2971800" y="2209800"/>
            <a:ext cx="2590800" cy="255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Cloud Callout 18"/>
          <p:cNvSpPr/>
          <p:nvPr/>
        </p:nvSpPr>
        <p:spPr bwMode="auto">
          <a:xfrm>
            <a:off x="5943600" y="609600"/>
            <a:ext cx="2743200" cy="2209800"/>
          </a:xfrm>
          <a:prstGeom prst="cloudCallout">
            <a:avLst>
              <a:gd name="adj1" fmla="val -74752"/>
              <a:gd name="adj2" fmla="val 57385"/>
            </a:avLst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Sau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khi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ăn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xong,Gấu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con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đã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làm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gì</a:t>
            </a:r>
            <a:r>
              <a:rPr lang="en-US" b="1" dirty="0"/>
              <a:t>?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Cloud Callout 19"/>
          <p:cNvSpPr/>
          <p:nvPr/>
        </p:nvSpPr>
        <p:spPr bwMode="auto">
          <a:xfrm flipH="1">
            <a:off x="152400" y="0"/>
            <a:ext cx="2590800" cy="3048000"/>
          </a:xfrm>
          <a:prstGeom prst="cloudCallout">
            <a:avLst>
              <a:gd name="adj1" fmla="val -70591"/>
              <a:gd name="adj2" fmla="val 50068"/>
            </a:avLst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Trong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truyên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có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những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nhân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vật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nào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?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1" name="Cloud Callout 20"/>
          <p:cNvSpPr/>
          <p:nvPr/>
        </p:nvSpPr>
        <p:spPr bwMode="auto">
          <a:xfrm>
            <a:off x="6172200" y="3581400"/>
            <a:ext cx="2743200" cy="2209800"/>
          </a:xfrm>
          <a:prstGeom prst="cloudCallout">
            <a:avLst>
              <a:gd name="adj1" fmla="val -85665"/>
              <a:gd name="adj2" fmla="val -32927"/>
            </a:avLst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Bác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sỹ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đã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khuyên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Gấu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con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điều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gì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?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2" name="Cloud Callout 21"/>
          <p:cNvSpPr/>
          <p:nvPr/>
        </p:nvSpPr>
        <p:spPr bwMode="auto">
          <a:xfrm>
            <a:off x="228600" y="4495800"/>
            <a:ext cx="2590800" cy="2362200"/>
          </a:xfrm>
          <a:prstGeom prst="cloudCallout">
            <a:avLst>
              <a:gd name="adj1" fmla="val 72528"/>
              <a:gd name="adj2" fmla="val -61820"/>
            </a:avLst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err="1" smtClean="0"/>
              <a:t>Điều</a:t>
            </a:r>
            <a:r>
              <a:rPr lang="en-US" b="1" dirty="0" smtClean="0"/>
              <a:t> </a:t>
            </a:r>
            <a:r>
              <a:rPr lang="en-US" b="1" dirty="0" err="1" smtClean="0"/>
              <a:t>gì</a:t>
            </a:r>
            <a:r>
              <a:rPr lang="en-US" b="1" dirty="0" smtClean="0"/>
              <a:t> </a:t>
            </a:r>
            <a:r>
              <a:rPr lang="en-US" b="1" dirty="0" err="1" smtClean="0"/>
              <a:t>đã</a:t>
            </a:r>
            <a:r>
              <a:rPr lang="en-US" b="1" dirty="0" smtClean="0"/>
              <a:t> </a:t>
            </a:r>
            <a:r>
              <a:rPr lang="en-US" b="1" dirty="0" err="1" smtClean="0"/>
              <a:t>xảy</a:t>
            </a:r>
            <a:r>
              <a:rPr lang="en-US" b="1" dirty="0" smtClean="0"/>
              <a:t> </a:t>
            </a:r>
            <a:r>
              <a:rPr lang="en-US" b="1" dirty="0" err="1" smtClean="0"/>
              <a:t>ra</a:t>
            </a:r>
            <a:r>
              <a:rPr lang="en-US" b="1" dirty="0" smtClean="0"/>
              <a:t> </a:t>
            </a:r>
            <a:r>
              <a:rPr lang="en-US" b="1" dirty="0" err="1" smtClean="0"/>
              <a:t>trong</a:t>
            </a:r>
            <a:r>
              <a:rPr lang="en-US" b="1" dirty="0" smtClean="0"/>
              <a:t> </a:t>
            </a:r>
            <a:r>
              <a:rPr lang="en-US" b="1" dirty="0" err="1" smtClean="0"/>
              <a:t>giấc</a:t>
            </a:r>
            <a:r>
              <a:rPr lang="en-US" b="1" dirty="0" smtClean="0"/>
              <a:t> </a:t>
            </a:r>
            <a:r>
              <a:rPr lang="en-US" b="1" dirty="0" err="1" smtClean="0"/>
              <a:t>ngủ</a:t>
            </a:r>
            <a:r>
              <a:rPr lang="en-US" b="1" dirty="0" smtClean="0"/>
              <a:t> </a:t>
            </a:r>
            <a:r>
              <a:rPr lang="en-US" b="1" dirty="0" err="1" smtClean="0"/>
              <a:t>của</a:t>
            </a:r>
            <a:r>
              <a:rPr lang="en-US" b="1" dirty="0" smtClean="0"/>
              <a:t> </a:t>
            </a:r>
            <a:r>
              <a:rPr lang="en-US" b="1" dirty="0" err="1" smtClean="0"/>
              <a:t>Gấu</a:t>
            </a:r>
            <a:r>
              <a:rPr lang="en-US" b="1" dirty="0" smtClean="0"/>
              <a:t> con?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3" name="Cloud Callout 22"/>
          <p:cNvSpPr/>
          <p:nvPr/>
        </p:nvSpPr>
        <p:spPr bwMode="auto">
          <a:xfrm>
            <a:off x="3276600" y="4648200"/>
            <a:ext cx="2743200" cy="2209800"/>
          </a:xfrm>
          <a:prstGeom prst="cloudCallout">
            <a:avLst>
              <a:gd name="adj1" fmla="val -27067"/>
              <a:gd name="adj2" fmla="val -57557"/>
            </a:avLst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Khi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Gấu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con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bị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đau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răng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,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Gấu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mẹ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đã</a:t>
            </a:r>
            <a:r>
              <a:rPr lang="en-US" b="1" dirty="0"/>
              <a:t> </a:t>
            </a:r>
            <a:r>
              <a:rPr lang="en-US" b="1" dirty="0" err="1" smtClean="0"/>
              <a:t>giúp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gì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Gấu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con?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4" name="Cloud Callout 23"/>
          <p:cNvSpPr/>
          <p:nvPr/>
        </p:nvSpPr>
        <p:spPr bwMode="auto">
          <a:xfrm>
            <a:off x="3048000" y="0"/>
            <a:ext cx="2819400" cy="2362200"/>
          </a:xfrm>
          <a:prstGeom prst="cloudCallout">
            <a:avLst>
              <a:gd name="adj1" fmla="val 8118"/>
              <a:gd name="adj2" fmla="val 56236"/>
            </a:avLst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ngày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nhật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Gấu</a:t>
            </a:r>
            <a:r>
              <a:rPr lang="en-US" b="1" dirty="0"/>
              <a:t> </a:t>
            </a:r>
            <a:r>
              <a:rPr lang="en-US" b="1" dirty="0" smtClean="0"/>
              <a:t>con,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Các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bạn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đã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tặng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Gấu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con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những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gì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?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6" name="Action Button: Forward or Next 25">
            <a:hlinkClick r:id="rId4" action="ppaction://hlinksldjump" highlightClick="1"/>
          </p:cNvPr>
          <p:cNvSpPr/>
          <p:nvPr/>
        </p:nvSpPr>
        <p:spPr bwMode="auto">
          <a:xfrm>
            <a:off x="1143000" y="2438400"/>
            <a:ext cx="457200" cy="457200"/>
          </a:xfrm>
          <a:prstGeom prst="actionButtonForwardNex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7" name="Action Button: Forward or Next 26">
            <a:hlinkClick r:id="rId5" action="ppaction://hlinksldjump" highlightClick="1"/>
          </p:cNvPr>
          <p:cNvSpPr/>
          <p:nvPr/>
        </p:nvSpPr>
        <p:spPr bwMode="auto">
          <a:xfrm>
            <a:off x="4572000" y="1828800"/>
            <a:ext cx="457200" cy="457200"/>
          </a:xfrm>
          <a:prstGeom prst="actionButtonForwardNex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8" name="Action Button: Forward or Next 27">
            <a:hlinkClick r:id="rId6" action="ppaction://hlinksldjump" highlightClick="1"/>
          </p:cNvPr>
          <p:cNvSpPr/>
          <p:nvPr/>
        </p:nvSpPr>
        <p:spPr bwMode="auto">
          <a:xfrm>
            <a:off x="7086600" y="2286000"/>
            <a:ext cx="457200" cy="457200"/>
          </a:xfrm>
          <a:prstGeom prst="actionButtonForwardNex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9" name="Action Button: Forward or Next 28">
            <a:hlinkClick r:id="rId7" action="ppaction://hlinksldjump" highlightClick="1"/>
          </p:cNvPr>
          <p:cNvSpPr/>
          <p:nvPr/>
        </p:nvSpPr>
        <p:spPr bwMode="auto">
          <a:xfrm>
            <a:off x="1295400" y="6324600"/>
            <a:ext cx="457200" cy="304800"/>
          </a:xfrm>
          <a:prstGeom prst="actionButtonForwardNex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0" name="Action Button: Forward or Next 29">
            <a:hlinkClick r:id="rId8" action="ppaction://hlinksldjump" highlightClick="1"/>
          </p:cNvPr>
          <p:cNvSpPr/>
          <p:nvPr/>
        </p:nvSpPr>
        <p:spPr bwMode="auto">
          <a:xfrm>
            <a:off x="4495800" y="6477000"/>
            <a:ext cx="533400" cy="381000"/>
          </a:xfrm>
          <a:prstGeom prst="actionButtonForwardNex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1" name="Action Button: Forward or Next 30">
            <a:hlinkClick r:id="rId9" action="ppaction://hlinksldjump" highlightClick="1"/>
          </p:cNvPr>
          <p:cNvSpPr/>
          <p:nvPr/>
        </p:nvSpPr>
        <p:spPr bwMode="auto">
          <a:xfrm>
            <a:off x="7010400" y="5334000"/>
            <a:ext cx="457200" cy="457200"/>
          </a:xfrm>
          <a:prstGeom prst="actionButtonForwardNex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2" name="Action Button: Forward or Next 31">
            <a:hlinkClick r:id="rId10" action="ppaction://hlinksldjump" highlightClick="1"/>
          </p:cNvPr>
          <p:cNvSpPr/>
          <p:nvPr/>
        </p:nvSpPr>
        <p:spPr bwMode="auto">
          <a:xfrm>
            <a:off x="8610600" y="6248400"/>
            <a:ext cx="533400" cy="609600"/>
          </a:xfrm>
          <a:prstGeom prst="actionButtonForwardNex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>
    <p:push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9" name="Picture 13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5029200"/>
            <a:ext cx="2057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92" name="Picture 16" descr="Picture1hj copydg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-1588"/>
            <a:ext cx="4038600" cy="3582988"/>
          </a:xfrm>
          <a:prstGeom prst="rect">
            <a:avLst/>
          </a:prstGeom>
          <a:noFill/>
        </p:spPr>
      </p:pic>
      <p:pic>
        <p:nvPicPr>
          <p:cNvPr id="126991" name="Picture 15" descr="Untitled-1-fg-copy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531813"/>
            <a:ext cx="2390775" cy="2211387"/>
          </a:xfrm>
          <a:prstGeom prst="rect">
            <a:avLst/>
          </a:prstGeom>
          <a:noFill/>
        </p:spPr>
      </p:pic>
      <p:pic>
        <p:nvPicPr>
          <p:cNvPr id="126993" name="Picture 17" descr="th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2438" y="2133600"/>
            <a:ext cx="2417762" cy="2743200"/>
          </a:xfrm>
          <a:prstGeom prst="rect">
            <a:avLst/>
          </a:prstGeom>
          <a:noFill/>
        </p:spPr>
      </p:pic>
      <p:pic>
        <p:nvPicPr>
          <p:cNvPr id="126994" name="Picture 18" descr="meo cop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92663" y="685800"/>
            <a:ext cx="1836737" cy="3200400"/>
          </a:xfrm>
          <a:prstGeom prst="rect">
            <a:avLst/>
          </a:prstGeom>
          <a:noFill/>
        </p:spPr>
      </p:pic>
      <p:pic>
        <p:nvPicPr>
          <p:cNvPr id="126995" name="Picture 19" descr="Bluebird05-animated-chick_in_fligh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6629400" y="247650"/>
            <a:ext cx="2133600" cy="1893888"/>
          </a:xfrm>
          <a:prstGeom prst="rect">
            <a:avLst/>
          </a:prstGeom>
          <a:noFill/>
        </p:spPr>
      </p:pic>
      <p:pic>
        <p:nvPicPr>
          <p:cNvPr id="126996" name="Picture 20" descr="14e3z1k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1371600"/>
            <a:ext cx="1238250" cy="895350"/>
          </a:xfrm>
          <a:prstGeom prst="rect">
            <a:avLst/>
          </a:prstGeom>
          <a:noFill/>
        </p:spPr>
      </p:pic>
      <p:pic>
        <p:nvPicPr>
          <p:cNvPr id="126997" name="Picture 21" descr="Picture1d cop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304800" y="4257675"/>
            <a:ext cx="2971800" cy="2371725"/>
          </a:xfrm>
          <a:prstGeom prst="rect">
            <a:avLst/>
          </a:prstGeom>
          <a:noFill/>
        </p:spPr>
      </p:pic>
      <p:pic>
        <p:nvPicPr>
          <p:cNvPr id="126998" name="Picture 22" descr="1213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10000" y="4114800"/>
            <a:ext cx="2305515" cy="2743200"/>
          </a:xfrm>
          <a:prstGeom prst="rect">
            <a:avLst/>
          </a:prstGeom>
          <a:noFill/>
        </p:spPr>
      </p:pic>
      <p:sp>
        <p:nvSpPr>
          <p:cNvPr id="13" name="Action Button: Back or Previous 12">
            <a:hlinkClick r:id="rId11" action="ppaction://hlinksldjump" highlightClick="1"/>
          </p:cNvPr>
          <p:cNvSpPr/>
          <p:nvPr/>
        </p:nvSpPr>
        <p:spPr bwMode="auto">
          <a:xfrm>
            <a:off x="8686800" y="6324600"/>
            <a:ext cx="457200" cy="533400"/>
          </a:xfrm>
          <a:prstGeom prst="actionButtonBackPrevio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4" name="Picture 22" descr="Picture1fd copy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09800" y="4038600"/>
            <a:ext cx="1888737" cy="2819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69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69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6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9748" name="Picture 4" descr="d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8410575" cy="6858000"/>
          </a:xfrm>
          <a:prstGeom prst="rect">
            <a:avLst/>
          </a:prstGeom>
          <a:noFill/>
        </p:spPr>
      </p:pic>
      <p:sp>
        <p:nvSpPr>
          <p:cNvPr id="7" name="Action Button: Back or Previous 6">
            <a:hlinkClick r:id="rId3" action="ppaction://hlinksldjump" highlightClick="1"/>
          </p:cNvPr>
          <p:cNvSpPr/>
          <p:nvPr/>
        </p:nvSpPr>
        <p:spPr bwMode="auto">
          <a:xfrm>
            <a:off x="8686800" y="6553200"/>
            <a:ext cx="457200" cy="304800"/>
          </a:xfrm>
          <a:prstGeom prst="actionButtonBackPrevio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 advClick="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 descr="slide0011_image0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3499" name="Picture 11" descr="slide0011_image033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743200"/>
            <a:ext cx="3200400" cy="1905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741 C -0.00694 0.00741 0.06302 -0.01181 0.06302 -0.01204 C 0.06302 -0.01181 -0.00694 0.00741 -0.00694 0.00741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-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FFFFC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4" name="Picture 4" descr="3 copy"/>
          <p:cNvPicPr>
            <a:picLocks noChangeAspect="1" noChangeArrowheads="1"/>
          </p:cNvPicPr>
          <p:nvPr/>
        </p:nvPicPr>
        <p:blipFill>
          <a:blip r:embed="rId2">
            <a:lum bright="-12000" contrast="30000"/>
          </a:blip>
          <a:srcRect/>
          <a:stretch>
            <a:fillRect/>
          </a:stretch>
        </p:blipFill>
        <p:spPr bwMode="auto">
          <a:xfrm>
            <a:off x="0" y="0"/>
            <a:ext cx="3244850" cy="3810000"/>
          </a:xfrm>
          <a:prstGeom prst="rect">
            <a:avLst/>
          </a:prstGeom>
          <a:noFill/>
        </p:spPr>
      </p:pic>
      <p:pic>
        <p:nvPicPr>
          <p:cNvPr id="163845" name="Picture 5" descr="Mil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3968750"/>
            <a:ext cx="2895600" cy="2660650"/>
          </a:xfrm>
          <a:prstGeom prst="rect">
            <a:avLst/>
          </a:prstGeom>
          <a:noFill/>
        </p:spPr>
      </p:pic>
      <p:pic>
        <p:nvPicPr>
          <p:cNvPr id="163846" name="Picture 6" descr="55195335-hanhdtthoaqua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4038600"/>
            <a:ext cx="2971800" cy="2403475"/>
          </a:xfrm>
          <a:prstGeom prst="rect">
            <a:avLst/>
          </a:prstGeom>
          <a:noFill/>
        </p:spPr>
      </p:pic>
      <p:pic>
        <p:nvPicPr>
          <p:cNvPr id="163847" name="Picture 7" descr="55342306-1291000373-ca-chie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1092200"/>
            <a:ext cx="2590800" cy="1955800"/>
          </a:xfrm>
          <a:prstGeom prst="rect">
            <a:avLst/>
          </a:prstGeom>
          <a:noFill/>
        </p:spPr>
      </p:pic>
      <p:pic>
        <p:nvPicPr>
          <p:cNvPr id="163849" name="Picture 9" descr="14e1c1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4130675"/>
            <a:ext cx="2692400" cy="2422525"/>
          </a:xfrm>
          <a:prstGeom prst="rect">
            <a:avLst/>
          </a:prstGeom>
          <a:noFill/>
        </p:spPr>
      </p:pic>
      <p:pic>
        <p:nvPicPr>
          <p:cNvPr id="163850" name="Picture 10" descr="Untitled-5 copy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3200" y="685800"/>
            <a:ext cx="2590800" cy="229393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3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63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6057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7" y="0"/>
            <a:ext cx="9067800" cy="6892131"/>
          </a:xfrm>
        </p:spPr>
      </p:pic>
      <p:pic>
        <p:nvPicPr>
          <p:cNvPr id="11" name="BeTapDanhRang-BaoAn-3182426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857" y="4953000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1175657" y="2057400"/>
            <a:ext cx="6629399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 err="1" smtClean="0"/>
              <a:t>Trẻ</a:t>
            </a:r>
            <a:r>
              <a:rPr lang="en-US" sz="4000" dirty="0" smtClean="0"/>
              <a:t> </a:t>
            </a:r>
            <a:r>
              <a:rPr lang="en-US" sz="4000" dirty="0" err="1" smtClean="0"/>
              <a:t>hát</a:t>
            </a:r>
            <a:r>
              <a:rPr lang="en-US" sz="4000" dirty="0" smtClean="0"/>
              <a:t>: </a:t>
            </a:r>
            <a:r>
              <a:rPr lang="en-US" sz="4000" dirty="0" err="1" smtClean="0"/>
              <a:t>Bé</a:t>
            </a:r>
            <a:r>
              <a:rPr lang="en-US" sz="4000" dirty="0" smtClean="0"/>
              <a:t> </a:t>
            </a:r>
            <a:r>
              <a:rPr lang="en-US" sz="4000" dirty="0" err="1" smtClean="0"/>
              <a:t>tập</a:t>
            </a:r>
            <a:r>
              <a:rPr lang="en-US" sz="4000" dirty="0" smtClean="0"/>
              <a:t> </a:t>
            </a:r>
            <a:r>
              <a:rPr lang="en-US" sz="4000" dirty="0" err="1" smtClean="0"/>
              <a:t>đánh</a:t>
            </a:r>
            <a:r>
              <a:rPr lang="en-US" sz="4000" dirty="0" smtClean="0"/>
              <a:t> </a:t>
            </a:r>
            <a:r>
              <a:rPr lang="en-US" sz="4000" dirty="0" err="1" smtClean="0"/>
              <a:t>răng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80943692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6" name="Picture 4" descr="Untitled-1-fg-copy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33400"/>
            <a:ext cx="2771775" cy="2563813"/>
          </a:xfrm>
          <a:prstGeom prst="rect">
            <a:avLst/>
          </a:prstGeom>
          <a:noFill/>
        </p:spPr>
      </p:pic>
      <p:pic>
        <p:nvPicPr>
          <p:cNvPr id="151557" name="Picture 5" descr="Untitled-1-copy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671513"/>
            <a:ext cx="2590800" cy="2068512"/>
          </a:xfrm>
          <a:prstGeom prst="rect">
            <a:avLst/>
          </a:prstGeom>
          <a:noFill/>
        </p:spPr>
      </p:pic>
      <p:pic>
        <p:nvPicPr>
          <p:cNvPr id="151558" name="Picture 6" descr="Untitled-1-copy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1828800"/>
            <a:ext cx="1905000" cy="15208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 descr="11111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1905000"/>
            <a:ext cx="4648200" cy="5029200"/>
          </a:xfrm>
          <a:prstGeom prst="rect">
            <a:avLst/>
          </a:prstGeom>
          <a:noFill/>
        </p:spPr>
      </p:pic>
      <p:pic>
        <p:nvPicPr>
          <p:cNvPr id="152581" name="Picture 5" descr="th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1524000"/>
            <a:ext cx="3292475" cy="3735388"/>
          </a:xfrm>
          <a:prstGeom prst="rect">
            <a:avLst/>
          </a:prstGeom>
          <a:noFill/>
        </p:spPr>
      </p:pic>
      <p:pic>
        <p:nvPicPr>
          <p:cNvPr id="152583" name="Picture 7" descr="meo cop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42538" y="2819400"/>
            <a:ext cx="2125662" cy="370522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C -0.04114 -0.00949 -0.08194 -0.01898 -0.11649 -0.01968 C -0.15104 -0.02037 -0.18402 -0.01898 -0.20694 -0.00486 C -0.23003 0.00926 -0.19913 0.04398 -0.25434 0.06458 C -0.30954 0.08541 -0.42395 0.10231 -0.53836 0.11944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00" y="5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7778E-6 0.09653 C -0.05625 0.08773 -0.11233 0.07917 -0.15799 0.07685 C -0.20382 0.07454 -0.21302 0.0794 -0.27413 0.08241 C -0.33542 0.08542 -0.43038 0.09005 -0.52535 0.09468 " pathEditMode="relative" rAng="0" ptsTypes="aaaA">
                                      <p:cBhvr>
                                        <p:cTn id="8" dur="3000" fill="hold"/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0" y="-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4" name="Picture 4" descr="mt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76200"/>
            <a:ext cx="762000" cy="649288"/>
          </a:xfrm>
          <a:prstGeom prst="rect">
            <a:avLst/>
          </a:prstGeom>
          <a:noFill/>
        </p:spPr>
      </p:pic>
      <p:pic>
        <p:nvPicPr>
          <p:cNvPr id="153605" name="Picture 5" descr="Picture1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3025" y="2667000"/>
            <a:ext cx="3686175" cy="4343400"/>
          </a:xfrm>
          <a:prstGeom prst="rect">
            <a:avLst/>
          </a:prstGeom>
          <a:noFill/>
        </p:spPr>
      </p:pic>
      <p:pic>
        <p:nvPicPr>
          <p:cNvPr id="153609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019800" y="171450"/>
            <a:ext cx="2133600" cy="1893888"/>
          </a:xfrm>
          <a:prstGeom prst="rect">
            <a:avLst/>
          </a:prstGeom>
          <a:noFill/>
        </p:spPr>
      </p:pic>
      <p:pic>
        <p:nvPicPr>
          <p:cNvPr id="153607" name="Picture 7" descr="14e3z1k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57950" y="1314450"/>
            <a:ext cx="1238250" cy="895350"/>
          </a:xfrm>
          <a:prstGeom prst="rect">
            <a:avLst/>
          </a:prstGeom>
          <a:noFill/>
        </p:spPr>
      </p:pic>
      <p:pic>
        <p:nvPicPr>
          <p:cNvPr id="153606" name="Picture 6" descr="Bluebird05-animated-chick_in_fligh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8991600" y="0"/>
            <a:ext cx="2133600" cy="1893888"/>
          </a:xfrm>
          <a:prstGeom prst="rect">
            <a:avLst/>
          </a:prstGeom>
          <a:noFill/>
        </p:spPr>
      </p:pic>
      <p:pic>
        <p:nvPicPr>
          <p:cNvPr id="153608" name="Picture 8" descr="candy-jar-mix-500x375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96400" y="1131888"/>
            <a:ext cx="1371600" cy="10287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 0 C -0.01736 0.05463 -0.03473 0.10926 -0.06042 0.13056 C -0.08611 0.15185 -0.12604 0.12778 -0.15417 0.12778 C -0.18229 0.12778 -0.21181 0.1213 -0.22917 0.13056 C -0.24653 0.13982 -0.25243 0.16158 -0.25834 0.18334 " pathEditMode="relative" ptsTypes="aaaaA">
                                      <p:cBhvr>
                                        <p:cTn id="16" dur="2000" fill="hold"/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 0 C -0.01736 0.05463 -0.03473 0.10926 -0.06042 0.13056 C -0.08611 0.15185 -0.12604 0.12778 -0.15417 0.12778 C -0.18229 0.12778 -0.21181 0.1213 -0.22917 0.13056 C -0.24653 0.13982 -0.25243 0.16158 -0.25834 0.18334 " pathEditMode="relative" ptsTypes="aaaaA">
                                      <p:cBhvr>
                                        <p:cTn id="18" dur="2000" fill="hold"/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938 0.05023 -0.01875 0.10046 -0.03125 0.13055 C -0.04375 0.16064 -0.05799 0.16666 -0.075 0.18055 C -0.09202 0.19444 -0.11285 0.19629 -0.13334 0.21389 C -0.15382 0.23148 -0.17813 0.26018 -0.19792 0.28611 C -0.21771 0.31203 -0.23229 0.35092 -0.25209 0.36944 C -0.27188 0.38796 -0.29896 0.39352 -0.31667 0.39722 C -0.33438 0.40092 -0.34514 0.39629 -0.35834 0.39166 C -0.37153 0.38703 -0.37466 0.37314 -0.39584 0.36944 C -0.41702 0.36574 -0.46528 0.37268 -0.48542 0.36944 C -0.50556 0.3662 -0.51111 0.3581 -0.51667 0.35 " pathEditMode="relative" ptsTypes="aaaaaaaaaaA">
                                      <p:cBhvr>
                                        <p:cTn id="20" dur="2000" fill="hold"/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938 0.05023 -0.01875 0.10046 -0.03125 0.13055 C -0.04375 0.16064 -0.05799 0.16666 -0.075 0.18055 C -0.09202 0.19444 -0.11285 0.19629 -0.13334 0.21389 C -0.15382 0.23148 -0.17813 0.26018 -0.19792 0.28611 C -0.21771 0.31203 -0.23229 0.35092 -0.25209 0.36944 C -0.27188 0.38796 -0.29896 0.39352 -0.31667 0.39722 C -0.33438 0.40092 -0.34514 0.39629 -0.35834 0.39166 C -0.37153 0.38703 -0.37466 0.37314 -0.39584 0.36944 C -0.41702 0.36574 -0.46528 0.37268 -0.48542 0.36944 C -0.50556 0.3662 -0.51111 0.3581 -0.51667 0.35 " pathEditMode="relative" ptsTypes="aaaaaaaaaaA">
                                      <p:cBhvr>
                                        <p:cTn id="22" dur="2000" fill="hold"/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11111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905000"/>
            <a:ext cx="4495800" cy="5029200"/>
          </a:xfrm>
          <a:prstGeom prst="rect">
            <a:avLst/>
          </a:prstGeom>
          <a:noFill/>
        </p:spPr>
      </p:pic>
      <p:pic>
        <p:nvPicPr>
          <p:cNvPr id="154630" name="Picture 6" descr="Picture1d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562600" y="3390900"/>
            <a:ext cx="3676650" cy="2933700"/>
          </a:xfrm>
          <a:prstGeom prst="rect">
            <a:avLst/>
          </a:prstGeom>
          <a:noFill/>
        </p:spPr>
      </p:pic>
      <p:pic>
        <p:nvPicPr>
          <p:cNvPr id="154629" name="Picture 5" descr="121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429000" y="3352800"/>
            <a:ext cx="3009900" cy="3581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04 0.05 L 0.68438 0.0166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0" y="-1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66667E-6 -3.33333E-6 C 0.0868 -0.00277 0.17344 -0.00509 0.23628 -0.00694 C 0.29913 -0.00879 0.32205 -0.00949 0.37743 -0.01111 C 0.43264 -0.01296 0.525 -0.01666 0.56892 -0.01805 C 0.61267 -0.01944 0.62656 -0.01944 0.64062 -0.01944 " pathEditMode="relative" rAng="0" ptsTypes="aaaaA">
                                      <p:cBhvr>
                                        <p:cTn id="8" dur="50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00" y="-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2" name="Picture 4" descr="Picture1hj copyd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838200"/>
            <a:ext cx="3429000" cy="3043238"/>
          </a:xfrm>
          <a:prstGeom prst="rect">
            <a:avLst/>
          </a:prstGeom>
          <a:noFill/>
        </p:spPr>
      </p:pic>
      <p:pic>
        <p:nvPicPr>
          <p:cNvPr id="155653" name="Picture 5" descr="Picture1d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33400" y="3352800"/>
            <a:ext cx="2971800" cy="2371725"/>
          </a:xfrm>
          <a:prstGeom prst="rect">
            <a:avLst/>
          </a:prstGeom>
          <a:noFill/>
        </p:spPr>
      </p:pic>
      <p:pic>
        <p:nvPicPr>
          <p:cNvPr id="155654" name="Picture 6" descr="121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46275" y="3581400"/>
            <a:ext cx="2625725" cy="3124200"/>
          </a:xfrm>
          <a:prstGeom prst="rect">
            <a:avLst/>
          </a:prstGeom>
          <a:noFill/>
        </p:spPr>
      </p:pic>
      <p:pic>
        <p:nvPicPr>
          <p:cNvPr id="155655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7010400" y="203200"/>
            <a:ext cx="1905000" cy="1690688"/>
          </a:xfrm>
          <a:prstGeom prst="rect">
            <a:avLst/>
          </a:prstGeom>
          <a:noFill/>
        </p:spPr>
      </p:pic>
      <p:pic>
        <p:nvPicPr>
          <p:cNvPr id="155656" name="Picture 8" descr="candy-jar-mix-500x375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4238" y="1243013"/>
            <a:ext cx="1223962" cy="917575"/>
          </a:xfrm>
          <a:prstGeom prst="rect">
            <a:avLst/>
          </a:prstGeom>
          <a:noFill/>
        </p:spPr>
      </p:pic>
      <p:pic>
        <p:nvPicPr>
          <p:cNvPr id="155657" name="Picture 9" descr="th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54575" y="2286000"/>
            <a:ext cx="2689225" cy="3049588"/>
          </a:xfrm>
          <a:prstGeom prst="rect">
            <a:avLst/>
          </a:prstGeom>
          <a:noFill/>
        </p:spPr>
      </p:pic>
      <p:pic>
        <p:nvPicPr>
          <p:cNvPr id="155658" name="Picture 10" descr="meo cop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26275" y="3505200"/>
            <a:ext cx="1736725" cy="3027363"/>
          </a:xfrm>
          <a:prstGeom prst="rect">
            <a:avLst/>
          </a:prstGeom>
          <a:noFill/>
        </p:spPr>
      </p:pic>
      <p:sp>
        <p:nvSpPr>
          <p:cNvPr id="11" name="Action Button: Forward or Next 10">
            <a:hlinkClick r:id="rId10" action="ppaction://hlinksldjump" highlightClick="1"/>
          </p:cNvPr>
          <p:cNvSpPr/>
          <p:nvPr/>
        </p:nvSpPr>
        <p:spPr bwMode="auto">
          <a:xfrm>
            <a:off x="8534400" y="6400800"/>
            <a:ext cx="609600" cy="457200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Back or Previous 3">
            <a:hlinkClick r:id="rId3" action="ppaction://hlinksldjump" highlightClick="1"/>
          </p:cNvPr>
          <p:cNvSpPr/>
          <p:nvPr/>
        </p:nvSpPr>
        <p:spPr bwMode="auto">
          <a:xfrm>
            <a:off x="8610600" y="6400800"/>
            <a:ext cx="533400" cy="457200"/>
          </a:xfrm>
          <a:prstGeom prst="actionButtonBackPrevio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38" name="Picture 22" descr="Picture1fd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457200"/>
            <a:ext cx="2297113" cy="3429000"/>
          </a:xfrm>
          <a:prstGeom prst="rect">
            <a:avLst/>
          </a:prstGeom>
          <a:noFill/>
        </p:spPr>
      </p:pic>
      <p:sp>
        <p:nvSpPr>
          <p:cNvPr id="5" name="Action Button: Back or Previous 4">
            <a:hlinkClick r:id="rId4" action="ppaction://hlinksldjump" highlightClick="1"/>
          </p:cNvPr>
          <p:cNvSpPr/>
          <p:nvPr/>
        </p:nvSpPr>
        <p:spPr bwMode="auto">
          <a:xfrm>
            <a:off x="8534400" y="6477000"/>
            <a:ext cx="609600" cy="381000"/>
          </a:xfrm>
          <a:prstGeom prst="actionButtonBackPrevio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PHÒNG GIÁO DỤC - ĐÀO TẠO QUẬN HOÀNG MAI&amp;#x0D;&amp;#x0A;TRƯỜNG MẦM NON THANH TRÌ&amp;quot;&quot;/&gt;&lt;property id=&quot;20307&quot; value=&quot;316&quot;/&gt;&lt;/object&gt;&lt;object type=&quot;3&quot; unique_id=&quot;10005&quot;&gt;&lt;property id=&quot;20148&quot; value=&quot;5&quot;/&gt;&lt;property id=&quot;20300&quot; value=&quot;Slide 2&quot;/&gt;&lt;property id=&quot;20307&quot; value=&quot;274&quot;/&gt;&lt;/object&gt;&lt;object type=&quot;3&quot; unique_id=&quot;10006&quot;&gt;&lt;property id=&quot;20148&quot; value=&quot;5&quot;/&gt;&lt;property id=&quot;20300&quot; value=&quot;Slide 3&quot;/&gt;&lt;property id=&quot;20307&quot; value=&quot;302&quot;/&gt;&lt;/object&gt;&lt;object type=&quot;3&quot; unique_id=&quot;10007&quot;&gt;&lt;property id=&quot;20148&quot; value=&quot;5&quot;/&gt;&lt;property id=&quot;20300&quot; value=&quot;Slide 4&quot;/&gt;&lt;property id=&quot;20307&quot; value=&quot;303&quot;/&gt;&lt;/object&gt;&lt;object type=&quot;3&quot; unique_id=&quot;10008&quot;&gt;&lt;property id=&quot;20148&quot; value=&quot;5&quot;/&gt;&lt;property id=&quot;20300&quot; value=&quot;Slide 5&quot;/&gt;&lt;property id=&quot;20307&quot; value=&quot;304&quot;/&gt;&lt;/object&gt;&lt;object type=&quot;3&quot; unique_id=&quot;10009&quot;&gt;&lt;property id=&quot;20148&quot; value=&quot;5&quot;/&gt;&lt;property id=&quot;20300&quot; value=&quot;Slide 6&quot;/&gt;&lt;property id=&quot;20307&quot; value=&quot;305&quot;/&gt;&lt;/object&gt;&lt;object type=&quot;3&quot; unique_id=&quot;10010&quot;&gt;&lt;property id=&quot;20148&quot; value=&quot;5&quot;/&gt;&lt;property id=&quot;20300&quot; value=&quot;Slide 7&quot;/&gt;&lt;property id=&quot;20307&quot; value=&quot;306&quot;/&gt;&lt;/object&gt;&lt;object type=&quot;3&quot; unique_id=&quot;10011&quot;&gt;&lt;property id=&quot;20148&quot; value=&quot;5&quot;/&gt;&lt;property id=&quot;20300&quot; value=&quot;Slide 8&quot;/&gt;&lt;property id=&quot;20307&quot; value=&quot;307&quot;/&gt;&lt;/object&gt;&lt;object type=&quot;3&quot; unique_id=&quot;10012&quot;&gt;&lt;property id=&quot;20148&quot; value=&quot;5&quot;/&gt;&lt;property id=&quot;20300&quot; value=&quot;Slide 9&quot;/&gt;&lt;property id=&quot;20307&quot; value=&quot;260&quot;/&gt;&lt;/object&gt;&lt;object type=&quot;3&quot; unique_id=&quot;10013&quot;&gt;&lt;property id=&quot;20148&quot; value=&quot;5&quot;/&gt;&lt;property id=&quot;20300&quot; value=&quot;Slide 10&quot;/&gt;&lt;property id=&quot;20307&quot; value=&quot;261&quot;/&gt;&lt;/object&gt;&lt;object type=&quot;3&quot; unique_id=&quot;10014&quot;&gt;&lt;property id=&quot;20148&quot; value=&quot;5&quot;/&gt;&lt;property id=&quot;20300&quot; value=&quot;Slide 11&quot;/&gt;&lt;property id=&quot;20307&quot; value=&quot;263&quot;/&gt;&lt;/object&gt;&lt;object type=&quot;3&quot; unique_id=&quot;10015&quot;&gt;&lt;property id=&quot;20148&quot; value=&quot;5&quot;/&gt;&lt;property id=&quot;20300&quot; value=&quot;Slide 12&quot;/&gt;&lt;property id=&quot;20307&quot; value=&quot;277&quot;/&gt;&lt;/object&gt;&lt;object type=&quot;3&quot; unique_id=&quot;10016&quot;&gt;&lt;property id=&quot;20148&quot; value=&quot;5&quot;/&gt;&lt;property id=&quot;20300&quot; value=&quot;Slide 13&quot;/&gt;&lt;property id=&quot;20307&quot; value=&quot;281&quot;/&gt;&lt;/object&gt;&lt;object type=&quot;3&quot; unique_id=&quot;10018&quot;&gt;&lt;property id=&quot;20148&quot; value=&quot;5&quot;/&gt;&lt;property id=&quot;20300&quot; value=&quot;Slide 15&quot;/&gt;&lt;property id=&quot;20307&quot; value=&quot;282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283&quot;/&gt;&lt;/object&gt;&lt;object type=&quot;3&quot; unique_id=&quot;10021&quot;&gt;&lt;property id=&quot;20148&quot; value=&quot;5&quot;/&gt;&lt;property id=&quot;20300&quot; value=&quot;Slide 18&quot;/&gt;&lt;property id=&quot;20307&quot; value=&quot;308&quot;/&gt;&lt;/object&gt;&lt;object type=&quot;3&quot; unique_id=&quot;10022&quot;&gt;&lt;property id=&quot;20148&quot; value=&quot;5&quot;/&gt;&lt;property id=&quot;20300&quot; value=&quot;Slide 19&quot;/&gt;&lt;property id=&quot;20307&quot; value=&quot;309&quot;/&gt;&lt;/object&gt;&lt;object type=&quot;3&quot; unique_id=&quot;10023&quot;&gt;&lt;property id=&quot;20148&quot; value=&quot;5&quot;/&gt;&lt;property id=&quot;20300&quot; value=&quot;Slide 20&quot;/&gt;&lt;property id=&quot;20307&quot; value=&quot;310&quot;/&gt;&lt;/object&gt;&lt;object type=&quot;3&quot; unique_id=&quot;10024&quot;&gt;&lt;property id=&quot;20148&quot; value=&quot;5&quot;/&gt;&lt;property id=&quot;20300&quot; value=&quot;Slide 21&quot;/&gt;&lt;property id=&quot;20307&quot; value=&quot;311&quot;/&gt;&lt;/object&gt;&lt;object type=&quot;3&quot; unique_id=&quot;10025&quot;&gt;&lt;property id=&quot;20148&quot; value=&quot;5&quot;/&gt;&lt;property id=&quot;20300&quot; value=&quot;Slide 22&quot;/&gt;&lt;property id=&quot;20307&quot; value=&quot;313&quot;/&gt;&lt;/object&gt;&lt;object type=&quot;3&quot; unique_id=&quot;10026&quot;&gt;&lt;property id=&quot;20148&quot; value=&quot;5&quot;/&gt;&lt;property id=&quot;20300&quot; value=&quot;Slide 23&quot;/&gt;&lt;property id=&quot;20307&quot; value=&quot;314&quot;/&gt;&lt;/object&gt;&lt;object type=&quot;3&quot; unique_id=&quot;10052&quot;&gt;&lt;property id=&quot;20148&quot; value=&quot;5&quot;/&gt;&lt;property id=&quot;20300&quot; value=&quot;Slide 14&quot;/&gt;&lt;property id=&quot;20307&quot; value=&quot;31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765</TotalTime>
  <Words>130</Words>
  <Application>Microsoft Office PowerPoint</Application>
  <PresentationFormat>On-screen Show (4:3)</PresentationFormat>
  <Paragraphs>15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Tahoma</vt:lpstr>
      <vt:lpstr>Wingdings</vt:lpstr>
      <vt:lpstr>Ocean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86</cp:revision>
  <dcterms:created xsi:type="dcterms:W3CDTF">2007-01-03T00:56:46Z</dcterms:created>
  <dcterms:modified xsi:type="dcterms:W3CDTF">2021-12-01T09:52:54Z</dcterms:modified>
</cp:coreProperties>
</file>