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3" r:id="rId4"/>
    <p:sldId id="269" r:id="rId5"/>
    <p:sldId id="268" r:id="rId6"/>
    <p:sldId id="272" r:id="rId7"/>
    <p:sldId id="262" r:id="rId8"/>
    <p:sldId id="261" r:id="rId9"/>
    <p:sldId id="264" r:id="rId10"/>
    <p:sldId id="265" r:id="rId11"/>
    <p:sldId id="271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2" autoAdjust="0"/>
    <p:restoredTop sz="94660"/>
  </p:normalViewPr>
  <p:slideViewPr>
    <p:cSldViewPr>
      <p:cViewPr varScale="1">
        <p:scale>
          <a:sx n="60" d="100"/>
          <a:sy n="60" d="100"/>
        </p:scale>
        <p:origin x="1555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BB22D-23FE-4E68-AE34-48348D543DCF}" type="datetimeFigureOut">
              <a:rPr lang="vi-VN" smtClean="0"/>
              <a:pPr/>
              <a:t>18/12/2021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AEC4C-C6CA-4DAB-A82F-AE5C561C93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367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AEC4C-C6CA-4DAB-A82F-AE5C561C9353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230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18/12/2021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18/12/2021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18/12/2021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18/12/2021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18/12/2021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18/12/2021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5CA5-8D8C-48CE-B028-B1D23BD4E343}" type="datetimeFigureOut">
              <a:rPr lang="vi-VN" smtClean="0"/>
              <a:pPr/>
              <a:t>18/12/2021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FOutput\M&#7864;%20&#416;I%20CON%20MU&#7888;N%20N&#211;I%20-%20B&#233;%20&#273;i%20l&#7841;c%2000_00_35-00_02_17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FOutput\D&#7841;y%20con%20tr&#7867;%20k&#7929;%20n&#259;ng%20x&#7917;%20l&#253;%20khi%20b&#7883;%20l&#7841;c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:\Users\Libra\Desktop\tranh tháng 10\mothers-day-24-d6d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929787" cy="744733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3568" y="3326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648" y="1340768"/>
            <a:ext cx="71287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KỸ NĂNG SỐNG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   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:(4-5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Thu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96004"/>
            <a:ext cx="864096" cy="868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5601" name="Picture 1" descr="C:\Users\Libra\Desktop\tranh tháng 10\hinh-nen-powerpoint-dep-nhat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276872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</a:rPr>
              <a:t>CÁC CON SẼ NHỜ NHỮNG NGƯỜI ĐÁNG TIN LÀM GÌ?</a:t>
            </a:r>
            <a:endParaRPr lang="vi-VN" sz="2800" b="1" dirty="0">
              <a:solidFill>
                <a:srgbClr val="009900"/>
              </a:solidFill>
            </a:endParaRPr>
          </a:p>
        </p:txBody>
      </p:sp>
      <p:pic>
        <p:nvPicPr>
          <p:cNvPr id="6" name="Picture 31" descr="images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852936"/>
            <a:ext cx="72008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Bé làm gì khi bị lạc bố mẹ trên đường?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" name="MẸ ƠI CON MUỐN NÓI - Bé đi lạc 00_00_35-00_02_1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7940" y="1928802"/>
            <a:ext cx="800105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6626" name="Picture 2" descr="C:\Users\Libra\Desktop\tranh tháng 10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Libra\Desktop\tranh tháng 10\15-10tai-hinh-nen-powerpoint-dep-nhat-cho-dien-thoai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92480" cy="6858000"/>
          </a:xfrm>
          <a:prstGeom prst="rect">
            <a:avLst/>
          </a:prstGeom>
          <a:noFill/>
        </p:spPr>
      </p:pic>
      <p:pic>
        <p:nvPicPr>
          <p:cNvPr id="5" name="Picture 4" descr="Kết quả hình ảnh cho BẾN X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3"/>
            <a:ext cx="4426329" cy="2952328"/>
          </a:xfrm>
          <a:prstGeom prst="rect">
            <a:avLst/>
          </a:prstGeom>
          <a:noFill/>
        </p:spPr>
      </p:pic>
      <p:pic>
        <p:nvPicPr>
          <p:cNvPr id="6" name="Picture 4" descr="Kết quả hình ảnh cho SIỆU TH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52" y="1268760"/>
            <a:ext cx="4032448" cy="28083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4360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NHỮNG NƠI NÀO DỄ BỊ LẠC NHẤT?</a:t>
            </a:r>
          </a:p>
        </p:txBody>
      </p:sp>
      <p:pic>
        <p:nvPicPr>
          <p:cNvPr id="8" name="Picture 2" descr="Kết quả hình ảnh cho BỆNH VIỆ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162264"/>
            <a:ext cx="424847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2" descr="Kết quả hình ảnh cho CÔNG VIÊ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291393" cy="3501008"/>
          </a:xfrm>
          <a:prstGeom prst="rect">
            <a:avLst/>
          </a:prstGeom>
          <a:noFill/>
        </p:spPr>
      </p:pic>
      <p:pic>
        <p:nvPicPr>
          <p:cNvPr id="20482" name="Picture 2" descr="Kết quả hình ảnh cho NHÀ HÀ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3501008"/>
          </a:xfrm>
          <a:prstGeom prst="rect">
            <a:avLst/>
          </a:prstGeom>
          <a:noFill/>
        </p:spPr>
      </p:pic>
      <p:pic>
        <p:nvPicPr>
          <p:cNvPr id="20484" name="Picture 4" descr="Kết quả hình ảnh cho VỈA HÈ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1" y="3645023"/>
            <a:ext cx="4534142" cy="307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C:\Users\Libra\Desktop\tranh tháng 10\15-10tai-hinh-nen-powerpoint-dep-nhat-cho-dien-thoai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83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2068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KHI BIẾT MÌNH BỊ LẠC THÌ CÁC CON SẼ LÀM GÌ?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9702" name="Picture 6" descr="Kết quả hình ảnh cho EM BÉ SUY NGH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207" y="1772816"/>
            <a:ext cx="7128793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123728" y="350100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VÌ SAO CÁC CON HẢI THẬT BÌNH TÌNH ĐỨNG YÊN TẠI CHỖ VÀ KHÔNG ĐƯỢC KHÓC?</a:t>
            </a:r>
            <a:endParaRPr lang="vi-VN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1" descr="C:\Users\Libra\Desktop\tranh tháng 10\hinh-nen-powerpoint-dep-nhat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36198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1540767"/>
          </a:xfrm>
        </p:spPr>
        <p:txBody>
          <a:bodyPr>
            <a:normAutofit/>
          </a:bodyPr>
          <a:lstStyle/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VÌ SAO CÁC CON PHẢI THẬT BÌNH TĨNH ĐỨNG YÊN MỘT CHỖ VÀ KHÔNG ĐƯỢC KHÓC?</a:t>
            </a:r>
            <a:endParaRPr lang="vi-VN" sz="2800" b="1" dirty="0">
              <a:solidFill>
                <a:schemeClr val="accent1"/>
              </a:solidFill>
            </a:endParaRPr>
          </a:p>
        </p:txBody>
      </p:sp>
      <p:pic>
        <p:nvPicPr>
          <p:cNvPr id="9" name="Picture 4" descr="Kết quả hình ảnh cho EM BÉ KHÓC KHI BỊ LẠ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067050"/>
            <a:ext cx="571500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BÉ BỊ LẠC TRONG SIÊU THỊ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Dạy con trẻ kỹ năng xử lý khi bị lạc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9475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NHỮNG NGƯỜI ĐÁNG TIN LÀ AI ?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Kết quả hình ảnh cho BẢO V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7796066" cy="3024336"/>
          </a:xfrm>
          <a:prstGeom prst="rect">
            <a:avLst/>
          </a:prstGeom>
          <a:noFill/>
        </p:spPr>
      </p:pic>
      <p:pic>
        <p:nvPicPr>
          <p:cNvPr id="21508" name="Picture 4" descr="Kết quả hình ảnh cho cÔNG 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5076056" cy="2996952"/>
          </a:xfrm>
          <a:prstGeom prst="rect">
            <a:avLst/>
          </a:prstGeom>
          <a:noFill/>
        </p:spPr>
      </p:pic>
      <p:pic>
        <p:nvPicPr>
          <p:cNvPr id="21510" name="Picture 6" descr="Kết quả hình ảnh cho CẢNH SÁT GIÁO THÔ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48680"/>
            <a:ext cx="4067944" cy="2925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686587"/>
            <a:ext cx="5531534" cy="31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Users\Libra\Desktop\tranh tháng 10\nhan-vien-chuyen-nghi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3586298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42798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3" y="188640"/>
            <a:ext cx="414778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1"/>
            <a:ext cx="44024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Kết quả hình ảnh cho MẸ CÙNG CON ĐI SIÊU TH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429000"/>
            <a:ext cx="5400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68&quot;/&gt;&lt;/object&gt;&lt;object type=&quot;3&quot; unique_id=&quot;10008&quot;&gt;&lt;property id=&quot;20148&quot; value=&quot;5&quot;/&gt;&lt;property id=&quot;20300&quot; value=&quot;Slide 4&quot;/&gt;&lt;property id=&quot;20307&quot; value=&quot;269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42&quot;&gt;&lt;property id=&quot;20148&quot; value=&quot;5&quot;/&gt;&lt;property id=&quot;20300&quot; value=&quot;Slide 11 - &amp;quot;Bé làm gì khi bị lạc bố mẹ trên đường?&amp;quot;&quot;/&gt;&lt;property id=&quot;20307&quot; value=&quot;271&quot;/&gt;&lt;/object&gt;&lt;object type=&quot;3&quot; unique_id=&quot;10073&quot;&gt;&lt;property id=&quot;20148&quot; value=&quot;5&quot;/&gt;&lt;property id=&quot;20300&quot; value=&quot;Slide 6 - &amp;quot;BÉ BỊ LẠC TRONG SIÊU THỊ&amp;quot;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142</Words>
  <Application>Microsoft Office PowerPoint</Application>
  <PresentationFormat>On-screen Show (4:3)</PresentationFormat>
  <Paragraphs>26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BỊ LẠC TRONG SIÊU THỊ</vt:lpstr>
      <vt:lpstr>PowerPoint Presentation</vt:lpstr>
      <vt:lpstr>PowerPoint Presentation</vt:lpstr>
      <vt:lpstr>PowerPoint Presentation</vt:lpstr>
      <vt:lpstr>PowerPoint Presentation</vt:lpstr>
      <vt:lpstr>Bé làm gì khi bị lạc bố mẹ trên đường?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Ngo</dc:creator>
  <cp:lastModifiedBy>Admin</cp:lastModifiedBy>
  <cp:revision>20</cp:revision>
  <dcterms:created xsi:type="dcterms:W3CDTF">2016-10-23T14:51:38Z</dcterms:created>
  <dcterms:modified xsi:type="dcterms:W3CDTF">2021-12-18T04:47:03Z</dcterms:modified>
</cp:coreProperties>
</file>