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64" r:id="rId5"/>
    <p:sldId id="265" r:id="rId6"/>
    <p:sldId id="267" r:id="rId7"/>
    <p:sldId id="266" r:id="rId8"/>
    <p:sldId id="268" r:id="rId9"/>
    <p:sldId id="274" r:id="rId10"/>
    <p:sldId id="270" r:id="rId11"/>
    <p:sldId id="275" r:id="rId12"/>
    <p:sldId id="271" r:id="rId1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58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125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937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7140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544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22529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262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898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3819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976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01495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92349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82339-C312-4087-916A-9BCDB8241A7B}" type="datetimeFigureOut">
              <a:rPr lang="vi-VN" smtClean="0"/>
              <a:t>18/12/2021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4AFFD-C2EF-4CC5-9EAC-5FFDBDC7C9E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51335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94894" y="0"/>
            <a:ext cx="60209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  <a:endParaRPr lang="vi-VN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21" t="9338" r="6619" b="8262"/>
          <a:stretch/>
        </p:blipFill>
        <p:spPr>
          <a:xfrm>
            <a:off x="5507503" y="829993"/>
            <a:ext cx="991771" cy="998428"/>
          </a:xfrm>
          <a:prstGeom prst="ellipse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05908" y="2489981"/>
            <a:ext cx="55848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vi-VN" sz="4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94894" y="4178105"/>
            <a:ext cx="59224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tuổi:4- 5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Tuyết</a:t>
            </a: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Ngọc</a:t>
            </a:r>
            <a:endParaRPr lang="vi-VN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465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45058" y="365760"/>
            <a:ext cx="7526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2549329"/>
            <a:ext cx="2820572" cy="194087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231" y="4592026"/>
            <a:ext cx="3123321" cy="20231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6250" y="2549329"/>
            <a:ext cx="3270446" cy="2042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91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76245" y="407964"/>
            <a:ext cx="70901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3:Ngoài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5827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76245" y="407964"/>
            <a:ext cx="70901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61" y="2081779"/>
            <a:ext cx="3202451" cy="2229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1070" y="4357119"/>
            <a:ext cx="3727939" cy="23365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3667" y="2043827"/>
            <a:ext cx="3629465" cy="2313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15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953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04758" y="0"/>
            <a:ext cx="42156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Mào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6958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047117" y="0"/>
            <a:ext cx="38357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lười</a:t>
            </a:r>
            <a:endParaRPr lang="en-US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sưởi</a:t>
            </a:r>
            <a:r>
              <a:rPr lang="en-US" sz="4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endParaRPr lang="vi-VN" sz="4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706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495504" y="0"/>
            <a:ext cx="379497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Bay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endParaRPr lang="vi-VN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0791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71202" y="0"/>
            <a:ext cx="313709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endParaRPr lang="en-US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endParaRPr lang="vi-VN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832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32023" y="563500"/>
            <a:ext cx="38256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419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75009" y="-141667"/>
            <a:ext cx="39924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ngói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531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04382" y="703385"/>
            <a:ext cx="73433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2:Trong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612" y="2504049"/>
            <a:ext cx="8173330" cy="425430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08628" y="3516923"/>
            <a:ext cx="72870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THƠ: EM VẼ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 GIẢ: HOÀNG THANH HÀ</a:t>
            </a:r>
            <a:endParaRPr lang="vi-VN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891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152</Words>
  <Application>Microsoft Office PowerPoint</Application>
  <PresentationFormat>Widescreen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Soc Store</dc:creator>
  <cp:lastModifiedBy>Admin</cp:lastModifiedBy>
  <cp:revision>22</cp:revision>
  <dcterms:created xsi:type="dcterms:W3CDTF">2021-11-23T17:50:22Z</dcterms:created>
  <dcterms:modified xsi:type="dcterms:W3CDTF">2021-12-18T08:19:31Z</dcterms:modified>
</cp:coreProperties>
</file>