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sldIdLst>
    <p:sldId id="256" r:id="rId3"/>
    <p:sldId id="260" r:id="rId4"/>
    <p:sldId id="262" r:id="rId5"/>
    <p:sldId id="264" r:id="rId6"/>
    <p:sldId id="265" r:id="rId7"/>
    <p:sldId id="291" r:id="rId8"/>
    <p:sldId id="281" r:id="rId9"/>
  </p:sldIdLst>
  <p:sldSz cx="12192000" cy="6858000"/>
  <p:notesSz cx="6858000" cy="9144000"/>
  <p:custDataLst>
    <p:tags r:id="rId1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8" y="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7552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32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166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3522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076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8135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680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246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395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215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784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8285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909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5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647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0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3081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21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057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53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031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4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8332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96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1394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86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85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0946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63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F3E85-11B5-4E3B-9AAA-D5E83F44A9C2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0F961-1E60-4864-9E08-66B6BEB29B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93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4" r:id="rId3"/>
    <p:sldLayoutId id="2147483702" r:id="rId4"/>
    <p:sldLayoutId id="2147483699" r:id="rId5"/>
    <p:sldLayoutId id="2147483698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9F162-E841-426B-A4F8-EFD01C06DA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8313-C96A-42DD-AFF4-605FDDD134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4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03" r:id="rId3"/>
    <p:sldLayoutId id="2147483701" r:id="rId4"/>
    <p:sldLayoutId id="2147483700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jp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7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4817" y="368300"/>
            <a:ext cx="8136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1356" y="3136612"/>
            <a:ext cx="9369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TÌNH CẢM QUAN HỆ XÃ HỘI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781839" y="3951045"/>
            <a:ext cx="5765800" cy="1746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nơi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toàn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Lứa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4- 5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20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-25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Thu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1549" y="5697811"/>
            <a:ext cx="2395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Năm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học</a:t>
            </a:r>
            <a:r>
              <a:rPr lang="en-US" b="1" dirty="0">
                <a:solidFill>
                  <a:srgbClr val="FF0000"/>
                </a:solidFill>
              </a:rPr>
              <a:t> 2021- 2022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B17EE8-5A21-47EA-B221-8D8BE7A9C9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1550" y="1428955"/>
            <a:ext cx="1513190" cy="125264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883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ơi bóng trên lòng đường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00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uối nước chu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8900" y="-139700"/>
            <a:ext cx="12379325" cy="709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93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710" y="346333"/>
            <a:ext cx="4915373" cy="321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" y="346333"/>
            <a:ext cx="4929809" cy="32130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2" y="3559433"/>
            <a:ext cx="7361583" cy="292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2" y="261620"/>
            <a:ext cx="5716381" cy="2951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3429000"/>
            <a:ext cx="6350000" cy="30314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261620"/>
            <a:ext cx="5413514" cy="295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37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89922" y="516836"/>
            <a:ext cx="8683487" cy="10535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 New Roman"/>
              </a:rPr>
              <a:t>TRÒ CHƠI : Ô CỬA BÍ MẬT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11017" y="2305878"/>
            <a:ext cx="8169966" cy="2922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phổ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Cô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chia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máy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sẽ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bí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nhiệm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vụ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đoán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xem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cửa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hay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toàn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Luật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chơi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đội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giành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chiến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thắng</a:t>
            </a:r>
            <a:r>
              <a:rPr lang="en-US" sz="2400" dirty="0">
                <a:solidFill>
                  <a:srgbClr val="000000"/>
                </a:solidFill>
                <a:latin typeface="Time New Roman"/>
                <a:ea typeface="Times New Roman"/>
                <a:cs typeface="Times New Roman"/>
              </a:rPr>
              <a:t>.</a:t>
            </a:r>
            <a:endParaRPr lang="en-US" sz="2400" dirty="0">
              <a:latin typeface="Time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492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20" y="4296398"/>
            <a:ext cx="3602566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307693" y="4075168"/>
            <a:ext cx="3984171" cy="2299062"/>
          </a:xfrm>
          <a:prstGeom prst="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6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611" y="4225692"/>
            <a:ext cx="3351635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4233344" y="4075168"/>
            <a:ext cx="3984171" cy="2299062"/>
          </a:xfrm>
          <a:prstGeom prst="rect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5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24" y="4188466"/>
            <a:ext cx="3673118" cy="199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158995" y="4037942"/>
            <a:ext cx="3984171" cy="2299062"/>
          </a:xfrm>
          <a:prstGeom prst="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4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56" y="1728433"/>
            <a:ext cx="3383268" cy="21342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8307693" y="1607762"/>
            <a:ext cx="3984171" cy="2254879"/>
          </a:xfrm>
          <a:prstGeom prst="rect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3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41" y="1643398"/>
            <a:ext cx="3242105" cy="2219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233344" y="1625581"/>
            <a:ext cx="3984171" cy="2299062"/>
          </a:xfrm>
          <a:prstGeom prst="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 New Roman"/>
              </a:rPr>
              <a:t>2</a:t>
            </a:r>
            <a:endParaRPr lang="vi-VN" sz="44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054" y="1577302"/>
            <a:ext cx="3984171" cy="229906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Time New Roman"/>
              </a:rPr>
              <a:t>1</a:t>
            </a:r>
            <a:endParaRPr lang="vi-VN" sz="4800" b="1" dirty="0">
              <a:solidFill>
                <a:schemeClr val="tx1"/>
              </a:solidFill>
              <a:latin typeface="Time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61271" y="122310"/>
            <a:ext cx="48949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 New Roman"/>
                <a:cs typeface="Times New Roman" panose="02020603050405020304" pitchFamily="18" charset="0"/>
              </a:rPr>
              <a:t>Ô CỬA BÍ MẬT</a:t>
            </a:r>
          </a:p>
        </p:txBody>
      </p:sp>
      <p:pic>
        <p:nvPicPr>
          <p:cNvPr id="19" name="Đếm ngược 5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44846" y="0"/>
            <a:ext cx="2247154" cy="12640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03" y="1643398"/>
            <a:ext cx="2889161" cy="216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1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552 0.00486 L -0.23958 0.0949 C -0.29101 0.13472 -0.36979 0.12245 -0.38255 0.07106 L -0.4112 -0.04352 " pathEditMode="relative" rAng="9360000" ptsTypes="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0.01302 4.81481E-6 C 0.01888 4.81481E-6 0.02617 0.25694 0.02617 0.46597 L 0.02617 0.93194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4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19027 L -0.02044 -0.5395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724 -0.02153 L -0.11693 -0.01574 C -0.11849 -0.01551 -0.11992 -0.01435 -0.12136 -0.01389 C -0.1267 -0.01181 -0.13138 -0.01111 -0.13685 -0.00995 C -0.13789 -0.00926 -0.13894 -0.00833 -0.14011 -0.00787 C -0.14271 -0.00695 -0.14532 -0.00718 -0.14779 -0.00602 C -0.14948 -0.00509 -0.15078 -0.00324 -0.15222 -0.00208 C -0.15339 -0.00116 -0.15456 -0.00093 -0.1556 0 C -0.15703 0.00116 -0.15847 0.00278 -0.16003 0.00393 C -0.16146 0.00486 -0.16289 0.00509 -0.16433 0.00579 C -0.1655 0.00648 -0.16654 0.00718 -0.16771 0.00787 C -0.17735 0.025 -0.16511 0.00393 -0.17435 0.01759 C -0.17552 0.01944 -0.1763 0.02199 -0.17761 0.02338 C -0.17865 0.02454 -0.17982 0.02454 -0.18099 0.02546 C -0.18242 0.02662 -0.18386 0.02824 -0.18529 0.0294 C -0.19063 0.03356 -0.19011 0.03287 -0.19532 0.03518 C -0.19636 0.03657 -0.19753 0.03773 -0.19857 0.03912 C -0.20013 0.04097 -0.20144 0.04329 -0.203 0.04514 C -0.20482 0.04722 -0.20664 0.04907 -0.20847 0.05093 C -0.21068 0.05301 -0.21289 0.05509 -0.21511 0.05671 C -0.21693 0.05833 -0.21888 0.05903 -0.22058 0.06065 C -0.22748 0.06759 -0.22383 0.06852 -0.23151 0.07847 C -0.23425 0.08171 -0.2375 0.08333 -0.24037 0.08634 C -0.24388 0.08981 -0.2474 0.0956 -0.25144 0.09792 C -0.25313 0.09907 -0.25508 0.0993 -0.2569 0.1 C -0.25795 0.10139 -0.25899 0.10278 -0.26016 0.10393 C -0.2612 0.10486 -0.26237 0.10509 -0.26354 0.10579 C -0.26537 0.10718 -0.26732 0.1081 -0.26901 0.10972 C -0.28425 0.12338 -0.26016 0.10718 -0.28776 0.12361 C -0.28998 0.12477 -0.29232 0.12569 -0.2944 0.12755 C -0.29584 0.1287 -0.29714 0.13102 -0.29883 0.13125 C -0.3069 0.1331 -0.31498 0.13264 -0.32305 0.13333 C -0.32448 0.13403 -0.32917 0.13588 -0.33073 0.13727 C -0.33724 0.14282 -0.33073 0.14005 -0.33854 0.14514 C -0.33998 0.14606 -0.34141 0.1463 -0.34297 0.14699 C -0.3517 0.15741 -0.34102 0.14375 -0.34844 0.15694 C -0.35052 0.16065 -0.35235 0.16111 -0.35508 0.16273 C -0.35573 0.16412 -0.35638 0.16574 -0.35729 0.16667 C -0.36407 0.17268 -0.37058 0.17153 -0.37826 0.17245 C -0.38112 0.17523 -0.38516 0.17546 -0.38698 0.18032 C -0.38985 0.18796 -0.38802 0.18565 -0.39258 0.18819 L -0.39701 0.2 L -0.39922 0.20602 L -0.40144 0.2 L -0.38151 0.18241 " pathEditMode="relative" ptsTypes="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85 0.64746 L 0.08594 0.39236 C 0.11133 0.33472 0.14974 0.3044 0.19011 0.3044 C 0.23594 0.3044 0.27266 0.33472 0.29805 0.39236 L 0.42123 0.64746 " pathEditMode="relative" rAng="0" ptsTypes="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04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0.04362 0.5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4" y="2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9" grpId="0" animBg="1"/>
      <p:bldP spid="8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332496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164</Words>
  <Application>Microsoft Office PowerPoint</Application>
  <PresentationFormat>Widescreen</PresentationFormat>
  <Paragraphs>19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Time New Roman</vt:lpstr>
      <vt:lpstr>Times New Roman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Admin</cp:lastModifiedBy>
  <cp:revision>30</cp:revision>
  <dcterms:created xsi:type="dcterms:W3CDTF">2020-10-28T13:38:15Z</dcterms:created>
  <dcterms:modified xsi:type="dcterms:W3CDTF">2021-12-18T08:11:12Z</dcterms:modified>
</cp:coreProperties>
</file>