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6" r:id="rId2"/>
    <p:sldId id="256" r:id="rId3"/>
    <p:sldId id="257" r:id="rId4"/>
    <p:sldId id="258" r:id="rId5"/>
    <p:sldId id="260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9" r:id="rId20"/>
    <p:sldId id="27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FC6C"/>
    <a:srgbClr val="0000FF"/>
    <a:srgbClr val="F0CDFF"/>
    <a:srgbClr val="B20CFC"/>
    <a:srgbClr val="FF9900"/>
    <a:srgbClr val="B7ECFF"/>
    <a:srgbClr val="F6D6F5"/>
    <a:srgbClr val="81FB25"/>
    <a:srgbClr val="BAD3FC"/>
    <a:srgbClr val="9661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19A868-1D23-4563-B62F-11BCD5815B66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0813AD-E19D-42D3-92F7-B441032F5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566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988CE-709B-44EB-B0BC-12912BBA49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97609D-03BD-41E1-A428-6151B2E99A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FEAB3-54CE-493E-BD13-C40720B55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670F6-0785-491B-9771-574144344326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AC116F-4D4B-4362-9EDD-26686EED2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09BD3-B9D8-4829-A825-C4C322521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FFFD-EA3B-4D1D-A16C-35B485EF0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145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211BD-EFB5-4313-BE65-DEED94FC0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4E0C5B-1D01-46D9-81F1-D591394C6B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1325D8-CCAB-457A-AA2A-1D8E9429E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670F6-0785-491B-9771-574144344326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0289BD-A779-43FB-8349-A8C6CBC8E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B00A46-8BC9-438F-8CAD-A327BE6CA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FFFD-EA3B-4D1D-A16C-35B485EF0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026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68FEF5-627F-4358-BBBF-D396521298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029106-58EC-4F57-8D80-8B1B35F593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0AA0F-3E5B-44B6-B64F-21B0DCA27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670F6-0785-491B-9771-574144344326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97B468-E5A9-4E2A-B741-8B4EB1FDA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B2E069-BDFA-456E-BC39-6289B2799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FFFD-EA3B-4D1D-A16C-35B485EF0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277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F8689-B232-4CA4-8052-8CDB40772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21B8C9-2863-47E3-A69C-E1F29A83F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D30201-76E9-4874-BCF3-E10A67B60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670F6-0785-491B-9771-574144344326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221440-6312-49EB-90AE-674EBD680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456B01-44C6-4F66-99D7-D58B0355D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FFFD-EA3B-4D1D-A16C-35B485EF0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033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3A549-4ECF-484B-A64D-C2EC351DC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0E37A-8241-4C06-9EC7-FEF3BF4B0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52250-1D41-47AE-926B-11C53C309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670F6-0785-491B-9771-574144344326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5F0A1-7CA3-4207-B0A9-0412FD848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88E2A-FE83-472D-954C-DA53572E6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FFFD-EA3B-4D1D-A16C-35B485EF0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129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3B6E9-5D30-4203-82AA-38FA815FB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A9E1B-F6A9-4A1D-BC4A-FEAB10EB22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C166E9-D18D-4B37-B321-55A3D8F4E8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ECD542-548A-4D6F-93EF-7C7B16178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670F6-0785-491B-9771-574144344326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73C090-92C6-4534-9751-7B9DF0938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27FF48-0804-4357-BCD3-1AC706277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FFFD-EA3B-4D1D-A16C-35B485EF0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159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20249-5415-452D-B69E-D511DF32C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7A7ABC-08B8-4736-85E1-982513F40D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8FBD2A-FFDA-40EF-A904-D5973CA0EF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5F20A-1502-40B0-BAFE-862E099294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E0EF77-5A44-4B17-9482-0E0058ABE1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5B9E81-2260-45E1-8846-0775B1E50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670F6-0785-491B-9771-574144344326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A2FCBC-440F-4271-A2DF-34B123076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62E471-EDD0-46DB-8DEF-4D6C8F078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FFFD-EA3B-4D1D-A16C-35B485EF0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413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AE9BD-2BDB-48D7-B388-28E1BF0BC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361AC5-2DE5-457A-A347-33361EB3B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670F6-0785-491B-9771-574144344326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CA4E8A-7CAA-4B44-B963-D60AD7B2E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1BD40E-BD88-4ADF-AAD6-D71F3A766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FFFD-EA3B-4D1D-A16C-35B485EF0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94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85BA04-26D6-4C1A-93B6-371F4D7A8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670F6-0785-491B-9771-574144344326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1B90DD-FC4F-47A2-8B54-0BA969D08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537FD7-8AE5-428C-8AC0-BBDBCCB80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FFFD-EA3B-4D1D-A16C-35B485EF0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03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365AC-D39A-4EBB-AEFB-E7E5A0168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90D72-F05A-4E13-ADD3-2E0A166F7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8C9F6B-3E68-41E5-84A3-8F827D38E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EFACDD-7ADA-4B10-8770-9D5661607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670F6-0785-491B-9771-574144344326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59D25-6025-40BB-8ECC-EA3A2D9A4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94F317-205E-4D5A-9C6C-44CBEF98A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FFFD-EA3B-4D1D-A16C-35B485EF0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199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5AD12-68D9-483C-B986-F36392A23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0398FB-717C-45FD-9C20-07CC94A6F2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5596BD-4CB1-4148-A0B7-6ECBC8216B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42C4F2-691C-4D40-8816-C20671C5E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670F6-0785-491B-9771-574144344326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838AA2-B49C-44ED-A20D-89D6B21E8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43E437-4069-434A-8846-3854C2342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FFFD-EA3B-4D1D-A16C-35B485EF0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573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1632D1-CFDA-4F75-B052-05F62ED12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8395C6-8CE7-49AF-A9E5-A3665E0761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7C11A-DEFF-44C8-8B0E-AB9426A870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670F6-0785-491B-9771-574144344326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F7DEE9-75C2-4154-ABA9-AB168BB4F0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9AA30C-EDF9-43E4-A38C-6FD0EF99BF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4FFFD-EA3B-4D1D-A16C-35B485EF0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583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jpe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2.jpeg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jpe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2.jpeg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2.jpeg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jpe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20.png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8.jpeg"/><Relationship Id="rId5" Type="http://schemas.openxmlformats.org/officeDocument/2006/relationships/image" Target="../media/image2.jpeg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jpeg"/><Relationship Id="rId5" Type="http://schemas.openxmlformats.org/officeDocument/2006/relationships/image" Target="../media/image19.png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audio" Target="NULL" TargetMode="External"/><Relationship Id="rId7" Type="http://schemas.openxmlformats.org/officeDocument/2006/relationships/image" Target="../media/image2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9.png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47DFB1E-0012-4DD0-9EB4-1DFE5B126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F445B32-0FBA-452F-9913-2BD350164F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723EA0-1811-4C5E-A7B9-2FEA750EE2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4233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F96D121-DE63-4130-8F50-8C7DCB1108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250239"/>
              </p:ext>
            </p:extLst>
          </p:nvPr>
        </p:nvGraphicFramePr>
        <p:xfrm>
          <a:off x="1004454" y="544585"/>
          <a:ext cx="10515600" cy="82296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30717202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PHÒNG GIÁO DỤC VÀ ĐÀO TẠO QUẬN LONG BIÊN</a:t>
                      </a:r>
                      <a:endParaRPr lang="vi-VN" sz="24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vi-VN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TRƯỜNG MẦM NON HOA SỮA</a:t>
                      </a:r>
                      <a:endParaRPr lang="vi-VN" sz="24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348198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B1F7006-9537-40B8-8496-47AF89D736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245942"/>
              </p:ext>
            </p:extLst>
          </p:nvPr>
        </p:nvGraphicFramePr>
        <p:xfrm>
          <a:off x="1115290" y="1785403"/>
          <a:ext cx="10515600" cy="131064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8807374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00096"/>
                          </a:solidFill>
                          <a:effectLst/>
                          <a:latin typeface="Times New Roman" panose="02020603050405020304" pitchFamily="18" charset="0"/>
                        </a:rPr>
                        <a:t>HOẠT ĐỘNG</a:t>
                      </a:r>
                      <a:endParaRPr lang="en-US" sz="4000" dirty="0">
                        <a:effectLst/>
                      </a:endParaRPr>
                    </a:p>
                    <a:p>
                      <a:pPr algn="ctr"/>
                      <a:r>
                        <a:rPr lang="en-US" sz="4000" b="1" dirty="0">
                          <a:solidFill>
                            <a:srgbClr val="000096"/>
                          </a:solidFill>
                          <a:effectLst/>
                          <a:latin typeface="Times New Roman" panose="02020603050405020304" pitchFamily="18" charset="0"/>
                        </a:rPr>
                        <a:t>LÀM QUEN </a:t>
                      </a:r>
                      <a:r>
                        <a:rPr lang="vi-VN" sz="4000" b="1" dirty="0">
                          <a:solidFill>
                            <a:srgbClr val="000096"/>
                          </a:solidFill>
                          <a:effectLst/>
                          <a:latin typeface="Times New Roman" panose="02020603050405020304" pitchFamily="18" charset="0"/>
                        </a:rPr>
                        <a:t>VỚI TOÁN</a:t>
                      </a:r>
                      <a:endParaRPr lang="en-US" sz="40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221323"/>
                  </a:ext>
                </a:extLst>
              </a:tr>
            </a:tbl>
          </a:graphicData>
        </a:graphic>
      </p:graphicFrame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83AB10EE-64C8-4B71-9B2A-0976FA8556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1347103"/>
              </p:ext>
            </p:extLst>
          </p:nvPr>
        </p:nvGraphicFramePr>
        <p:xfrm>
          <a:off x="2057398" y="3122960"/>
          <a:ext cx="8887693" cy="1310640"/>
        </p:xfrm>
        <a:graphic>
          <a:graphicData uri="http://schemas.openxmlformats.org/drawingml/2006/table">
            <a:tbl>
              <a:tblPr/>
              <a:tblGrid>
                <a:gridCol w="8887693">
                  <a:extLst>
                    <a:ext uri="{9D8B030D-6E8A-4147-A177-3AD203B41FA5}">
                      <a16:colId xmlns:a16="http://schemas.microsoft.com/office/drawing/2014/main" val="11770958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4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Đề</a:t>
                      </a: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tài</a:t>
                      </a: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: </a:t>
                      </a:r>
                      <a:r>
                        <a:rPr lang="vi-VN" sz="4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Tách</a:t>
                      </a:r>
                      <a:r>
                        <a:rPr lang="vi-VN" sz="4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vi-VN" sz="4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nhóm</a:t>
                      </a:r>
                      <a:r>
                        <a:rPr lang="vi-VN" sz="4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vi-VN" sz="4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có</a:t>
                      </a:r>
                      <a:r>
                        <a:rPr lang="vi-VN" sz="4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vi-VN" sz="4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số</a:t>
                      </a:r>
                      <a:r>
                        <a:rPr lang="vi-VN" sz="4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vi-VN" sz="4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lượng</a:t>
                      </a:r>
                      <a:r>
                        <a:rPr lang="vi-VN" sz="4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9 </a:t>
                      </a:r>
                      <a:r>
                        <a:rPr lang="vi-VN" sz="4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làm</a:t>
                      </a:r>
                      <a:r>
                        <a:rPr lang="vi-VN" sz="4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2 </a:t>
                      </a:r>
                      <a:r>
                        <a:rPr lang="vi-VN" sz="4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phần</a:t>
                      </a:r>
                      <a:r>
                        <a:rPr lang="vi-VN" sz="4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vi-VN" sz="4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bằng</a:t>
                      </a:r>
                      <a:r>
                        <a:rPr lang="vi-VN" sz="4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vi-VN" sz="4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các</a:t>
                      </a:r>
                      <a:r>
                        <a:rPr lang="vi-VN" sz="4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vi-VN" sz="4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cách</a:t>
                      </a:r>
                      <a:r>
                        <a:rPr lang="vi-VN" sz="4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vi-VN" sz="4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khác</a:t>
                      </a:r>
                      <a:r>
                        <a:rPr lang="vi-VN" sz="4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nhau</a:t>
                      </a:r>
                      <a:endParaRPr lang="en-US" sz="4000" dirty="0">
                        <a:effectLst/>
                        <a:latin typeface=".VnAvant" panose="020B7200000000000000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4510867"/>
                  </a:ext>
                </a:extLst>
              </a:tr>
            </a:tbl>
          </a:graphicData>
        </a:graphic>
      </p:graphicFrame>
      <p:graphicFrame>
        <p:nvGraphicFramePr>
          <p:cNvPr id="8" name="Table 9">
            <a:extLst>
              <a:ext uri="{FF2B5EF4-FFF2-40B4-BE49-F238E27FC236}">
                <a16:creationId xmlns:a16="http://schemas.microsoft.com/office/drawing/2014/main" id="{FA0E5618-7D9F-444B-9FF1-80946241B6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427908"/>
              </p:ext>
            </p:extLst>
          </p:nvPr>
        </p:nvGraphicFramePr>
        <p:xfrm>
          <a:off x="4485408" y="4502697"/>
          <a:ext cx="6293428" cy="944880"/>
        </p:xfrm>
        <a:graphic>
          <a:graphicData uri="http://schemas.openxmlformats.org/drawingml/2006/table">
            <a:tbl>
              <a:tblPr/>
              <a:tblGrid>
                <a:gridCol w="6293428">
                  <a:extLst>
                    <a:ext uri="{9D8B030D-6E8A-4147-A177-3AD203B41FA5}">
                      <a16:colId xmlns:a16="http://schemas.microsoft.com/office/drawing/2014/main" val="4599492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vi-VN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Lứa tuổi: 5-6 tuổi</a:t>
                      </a:r>
                      <a:endParaRPr lang="vi-VN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l"/>
                      <a:r>
                        <a:rPr lang="vi-VN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Giáo viên: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Nguyễn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Thị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Kiều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Sang</a:t>
                      </a:r>
                      <a:endParaRPr lang="vi-VN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065671"/>
                  </a:ext>
                </a:extLst>
              </a:tr>
            </a:tbl>
          </a:graphicData>
        </a:graphic>
      </p:graphicFrame>
      <p:graphicFrame>
        <p:nvGraphicFramePr>
          <p:cNvPr id="9" name="Table 10">
            <a:extLst>
              <a:ext uri="{FF2B5EF4-FFF2-40B4-BE49-F238E27FC236}">
                <a16:creationId xmlns:a16="http://schemas.microsoft.com/office/drawing/2014/main" id="{B3840576-6DE4-43DB-BD9B-FD1988FAA0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99481"/>
              </p:ext>
            </p:extLst>
          </p:nvPr>
        </p:nvGraphicFramePr>
        <p:xfrm>
          <a:off x="4485408" y="6126274"/>
          <a:ext cx="3991842" cy="518160"/>
        </p:xfrm>
        <a:graphic>
          <a:graphicData uri="http://schemas.openxmlformats.org/drawingml/2006/table">
            <a:tbl>
              <a:tblPr/>
              <a:tblGrid>
                <a:gridCol w="3991842">
                  <a:extLst>
                    <a:ext uri="{9D8B030D-6E8A-4147-A177-3AD203B41FA5}">
                      <a16:colId xmlns:a16="http://schemas.microsoft.com/office/drawing/2014/main" val="4599492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Năm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học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: 2021 - 2022</a:t>
                      </a:r>
                      <a:endParaRPr lang="vi-VN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065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5346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70B88-DE07-4A31-94C6-B63F6D94E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8" descr="2560x1440 Light Cyan Solid Color Background">
            <a:extLst>
              <a:ext uri="{FF2B5EF4-FFF2-40B4-BE49-F238E27FC236}">
                <a16:creationId xmlns:a16="http://schemas.microsoft.com/office/drawing/2014/main" id="{472A754A-2B0A-43A6-B043-9B20C5CFCA3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82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119BCD-4974-44B0-9171-E2A67078C015}"/>
              </a:ext>
            </a:extLst>
          </p:cNvPr>
          <p:cNvSpPr txBox="1"/>
          <p:nvPr/>
        </p:nvSpPr>
        <p:spPr>
          <a:xfrm>
            <a:off x="2631440" y="11182"/>
            <a:ext cx="85184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D74CAF-45A4-4EC5-AECD-DD20992F712D}"/>
              </a:ext>
            </a:extLst>
          </p:cNvPr>
          <p:cNvSpPr txBox="1"/>
          <p:nvPr/>
        </p:nvSpPr>
        <p:spPr>
          <a:xfrm>
            <a:off x="5333173" y="365125"/>
            <a:ext cx="137730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solidFill>
                  <a:srgbClr val="0000FF"/>
                </a:solidFill>
                <a:latin typeface=".VnAvant" panose="020B7200000000000000" pitchFamily="34" charset="0"/>
              </a:rPr>
              <a:t>8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97CB39C-1591-445C-ACED-F565DE2C2478}"/>
              </a:ext>
            </a:extLst>
          </p:cNvPr>
          <p:cNvGrpSpPr/>
          <p:nvPr/>
        </p:nvGrpSpPr>
        <p:grpSpPr>
          <a:xfrm>
            <a:off x="192763" y="775939"/>
            <a:ext cx="4231990" cy="3183568"/>
            <a:chOff x="112553" y="747178"/>
            <a:chExt cx="4231990" cy="3183568"/>
          </a:xfrm>
        </p:grpSpPr>
        <p:sp>
          <p:nvSpPr>
            <p:cNvPr id="7" name="Teardrop 6">
              <a:extLst>
                <a:ext uri="{FF2B5EF4-FFF2-40B4-BE49-F238E27FC236}">
                  <a16:creationId xmlns:a16="http://schemas.microsoft.com/office/drawing/2014/main" id="{8E716010-9DD7-492C-8317-6033E13848B7}"/>
                </a:ext>
              </a:extLst>
            </p:cNvPr>
            <p:cNvSpPr/>
            <p:nvPr/>
          </p:nvSpPr>
          <p:spPr>
            <a:xfrm rot="1710001">
              <a:off x="112553" y="747178"/>
              <a:ext cx="3421612" cy="3183568"/>
            </a:xfrm>
            <a:prstGeom prst="teardrop">
              <a:avLst>
                <a:gd name="adj" fmla="val 114799"/>
              </a:avLst>
            </a:prstGeom>
            <a:solidFill>
              <a:srgbClr val="FFFF0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Connector: Curved 18">
              <a:extLst>
                <a:ext uri="{FF2B5EF4-FFF2-40B4-BE49-F238E27FC236}">
                  <a16:creationId xmlns:a16="http://schemas.microsoft.com/office/drawing/2014/main" id="{49553378-02AF-4E66-823B-94D515024581}"/>
                </a:ext>
              </a:extLst>
            </p:cNvPr>
            <p:cNvCxnSpPr>
              <a:cxnSpLocks/>
            </p:cNvCxnSpPr>
            <p:nvPr/>
          </p:nvCxnSpPr>
          <p:spPr>
            <a:xfrm rot="435974" flipV="1">
              <a:off x="271042" y="1425938"/>
              <a:ext cx="4073501" cy="1441304"/>
            </a:xfrm>
            <a:prstGeom prst="curvedConnector3">
              <a:avLst>
                <a:gd name="adj1" fmla="val 50000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A15AECD6-BEE7-4006-B05F-492A399B5E22}"/>
                </a:ext>
              </a:extLst>
            </p:cNvPr>
            <p:cNvSpPr txBox="1"/>
            <p:nvPr/>
          </p:nvSpPr>
          <p:spPr>
            <a:xfrm>
              <a:off x="2405056" y="989957"/>
              <a:ext cx="57259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>
                  <a:solidFill>
                    <a:srgbClr val="FF0000"/>
                  </a:solidFill>
                  <a:latin typeface=".VnAvant" panose="020B7200000000000000" pitchFamily="34" charset="0"/>
                </a:rPr>
                <a:t>3</a:t>
              </a: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A87DDF7F-58FF-49BC-B22D-D77C572168E1}"/>
                </a:ext>
              </a:extLst>
            </p:cNvPr>
            <p:cNvSpPr txBox="1"/>
            <p:nvPr/>
          </p:nvSpPr>
          <p:spPr>
            <a:xfrm>
              <a:off x="2954999" y="1770131"/>
              <a:ext cx="57259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>
                  <a:solidFill>
                    <a:srgbClr val="FF0000"/>
                  </a:solidFill>
                  <a:latin typeface=".VnAvant" panose="020B7200000000000000" pitchFamily="34" charset="0"/>
                </a:rPr>
                <a:t>5</a:t>
              </a:r>
            </a:p>
          </p:txBody>
        </p:sp>
        <p:pic>
          <p:nvPicPr>
            <p:cNvPr id="1026" name="Picture 2" descr="Bọ Rùa Hung Màu Đỏ Dấu - Miễn Phí vector hình ảnh trên Pixabay">
              <a:extLst>
                <a:ext uri="{FF2B5EF4-FFF2-40B4-BE49-F238E27FC236}">
                  <a16:creationId xmlns:a16="http://schemas.microsoft.com/office/drawing/2014/main" id="{94A28285-5BA0-4F31-B7B3-DC70AF9D82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648809">
              <a:off x="1596373" y="1135367"/>
              <a:ext cx="524206" cy="562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2" descr="Bọ Rùa Hung Màu Đỏ Dấu - Miễn Phí vector hình ảnh trên Pixabay">
              <a:extLst>
                <a:ext uri="{FF2B5EF4-FFF2-40B4-BE49-F238E27FC236}">
                  <a16:creationId xmlns:a16="http://schemas.microsoft.com/office/drawing/2014/main" id="{B7041548-EDCB-4069-8CBE-E493966A3A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648809">
              <a:off x="774108" y="1097785"/>
              <a:ext cx="524206" cy="562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2" descr="Bọ Rùa Hung Màu Đỏ Dấu - Miễn Phí vector hình ảnh trên Pixabay">
              <a:extLst>
                <a:ext uri="{FF2B5EF4-FFF2-40B4-BE49-F238E27FC236}">
                  <a16:creationId xmlns:a16="http://schemas.microsoft.com/office/drawing/2014/main" id="{8B8ED958-96E1-4501-B183-0C7D66E69D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648809">
              <a:off x="956262" y="1743834"/>
              <a:ext cx="524206" cy="562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2" descr="Bọ Rùa Hung Màu Đỏ Dấu - Miễn Phí vector hình ảnh trên Pixabay">
              <a:extLst>
                <a:ext uri="{FF2B5EF4-FFF2-40B4-BE49-F238E27FC236}">
                  <a16:creationId xmlns:a16="http://schemas.microsoft.com/office/drawing/2014/main" id="{8C8775C5-0FC1-4EF5-B3C7-C7C1AC5100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648809">
              <a:off x="2264698" y="2963561"/>
              <a:ext cx="524206" cy="562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2" descr="Bọ Rùa Hung Màu Đỏ Dấu - Miễn Phí vector hình ảnh trên Pixabay">
              <a:extLst>
                <a:ext uri="{FF2B5EF4-FFF2-40B4-BE49-F238E27FC236}">
                  <a16:creationId xmlns:a16="http://schemas.microsoft.com/office/drawing/2014/main" id="{71AAB6AF-8226-4E4D-A8C6-386C69388A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648809">
              <a:off x="1305503" y="2645702"/>
              <a:ext cx="524206" cy="562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2" descr="Bọ Rùa Hung Màu Đỏ Dấu - Miễn Phí vector hình ảnh trên Pixabay">
              <a:extLst>
                <a:ext uri="{FF2B5EF4-FFF2-40B4-BE49-F238E27FC236}">
                  <a16:creationId xmlns:a16="http://schemas.microsoft.com/office/drawing/2014/main" id="{8CCE4C6D-5EDB-4E58-88BF-434BAA1F04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648809">
              <a:off x="1487657" y="3291751"/>
              <a:ext cx="524206" cy="562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2" descr="Bọ Rùa Hung Màu Đỏ Dấu - Miễn Phí vector hình ảnh trên Pixabay">
              <a:extLst>
                <a:ext uri="{FF2B5EF4-FFF2-40B4-BE49-F238E27FC236}">
                  <a16:creationId xmlns:a16="http://schemas.microsoft.com/office/drawing/2014/main" id="{5E97BEFE-390C-43E0-A172-40C4CFA381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648809">
              <a:off x="2022612" y="2342195"/>
              <a:ext cx="524206" cy="562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2" descr="Bọ Rùa Hung Màu Đỏ Dấu - Miễn Phí vector hình ảnh trên Pixabay">
              <a:extLst>
                <a:ext uri="{FF2B5EF4-FFF2-40B4-BE49-F238E27FC236}">
                  <a16:creationId xmlns:a16="http://schemas.microsoft.com/office/drawing/2014/main" id="{327178CC-5C24-4D21-A5A1-F71317B029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648809">
              <a:off x="2682260" y="2446337"/>
              <a:ext cx="524206" cy="562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7" name="Teardrop 46">
            <a:extLst>
              <a:ext uri="{FF2B5EF4-FFF2-40B4-BE49-F238E27FC236}">
                <a16:creationId xmlns:a16="http://schemas.microsoft.com/office/drawing/2014/main" id="{94C127C0-A06D-4DF1-A585-237B3CE83DB7}"/>
              </a:ext>
            </a:extLst>
          </p:cNvPr>
          <p:cNvSpPr/>
          <p:nvPr/>
        </p:nvSpPr>
        <p:spPr>
          <a:xfrm rot="14219631">
            <a:off x="8708215" y="970999"/>
            <a:ext cx="3366124" cy="3130357"/>
          </a:xfrm>
          <a:prstGeom prst="teardrop">
            <a:avLst>
              <a:gd name="adj" fmla="val 114799"/>
            </a:avLst>
          </a:prstGeom>
          <a:solidFill>
            <a:srgbClr val="F0CDFF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Connector: Curved 68">
            <a:extLst>
              <a:ext uri="{FF2B5EF4-FFF2-40B4-BE49-F238E27FC236}">
                <a16:creationId xmlns:a16="http://schemas.microsoft.com/office/drawing/2014/main" id="{4FE1906D-C072-416C-9878-0424F8F1946C}"/>
              </a:ext>
            </a:extLst>
          </p:cNvPr>
          <p:cNvCxnSpPr>
            <a:cxnSpLocks/>
          </p:cNvCxnSpPr>
          <p:nvPr/>
        </p:nvCxnSpPr>
        <p:spPr>
          <a:xfrm rot="10800000">
            <a:off x="7774590" y="1916840"/>
            <a:ext cx="4163415" cy="1060044"/>
          </a:xfrm>
          <a:prstGeom prst="curvedConnector3">
            <a:avLst>
              <a:gd name="adj1" fmla="val 56101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Box 143">
            <a:extLst>
              <a:ext uri="{FF2B5EF4-FFF2-40B4-BE49-F238E27FC236}">
                <a16:creationId xmlns:a16="http://schemas.microsoft.com/office/drawing/2014/main" id="{83C6BAE9-6DE7-4182-BD58-A37C415B5B3C}"/>
              </a:ext>
            </a:extLst>
          </p:cNvPr>
          <p:cNvSpPr txBox="1"/>
          <p:nvPr/>
        </p:nvSpPr>
        <p:spPr>
          <a:xfrm>
            <a:off x="8572380" y="2026487"/>
            <a:ext cx="5725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64619A44-82B3-4061-99B8-E72A0333C644}"/>
              </a:ext>
            </a:extLst>
          </p:cNvPr>
          <p:cNvSpPr txBox="1"/>
          <p:nvPr/>
        </p:nvSpPr>
        <p:spPr>
          <a:xfrm>
            <a:off x="8847771" y="1276845"/>
            <a:ext cx="5725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4</a:t>
            </a:r>
          </a:p>
        </p:txBody>
      </p:sp>
      <p:pic>
        <p:nvPicPr>
          <p:cNvPr id="149" name="Picture 2" descr="Bọ Rùa Hung Màu Đỏ Dấu - Miễn Phí vector hình ảnh trên Pixabay">
            <a:extLst>
              <a:ext uri="{FF2B5EF4-FFF2-40B4-BE49-F238E27FC236}">
                <a16:creationId xmlns:a16="http://schemas.microsoft.com/office/drawing/2014/main" id="{E1F9E3BE-2183-4C76-A70F-A8FA64CE1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48809">
            <a:off x="10396830" y="3389068"/>
            <a:ext cx="524206" cy="56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" name="Picture 2" descr="Bọ Rùa Hung Màu Đỏ Dấu - Miễn Phí vector hình ảnh trên Pixabay">
            <a:extLst>
              <a:ext uri="{FF2B5EF4-FFF2-40B4-BE49-F238E27FC236}">
                <a16:creationId xmlns:a16="http://schemas.microsoft.com/office/drawing/2014/main" id="{2F5E368A-07EA-45F6-958B-730AAAD2E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48809">
            <a:off x="10962982" y="2987096"/>
            <a:ext cx="524206" cy="56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8" name="Picture 2" descr="Bọ Rùa Hung Màu Đỏ Dấu - Miễn Phí vector hình ảnh trên Pixabay">
            <a:extLst>
              <a:ext uri="{FF2B5EF4-FFF2-40B4-BE49-F238E27FC236}">
                <a16:creationId xmlns:a16="http://schemas.microsoft.com/office/drawing/2014/main" id="{90C2699E-7ACB-497F-8BC4-76DB998A0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48809">
            <a:off x="10692919" y="1294830"/>
            <a:ext cx="524206" cy="56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" name="Picture 2" descr="Bọ Rùa Hung Màu Đỏ Dấu - Miễn Phí vector hình ảnh trên Pixabay">
            <a:extLst>
              <a:ext uri="{FF2B5EF4-FFF2-40B4-BE49-F238E27FC236}">
                <a16:creationId xmlns:a16="http://schemas.microsoft.com/office/drawing/2014/main" id="{46044191-D23E-408B-9264-C17ED4047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48809">
            <a:off x="10567807" y="1963793"/>
            <a:ext cx="524206" cy="56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2" name="Picture 2" descr="Bọ Rùa Hung Màu Đỏ Dấu - Miễn Phí vector hình ảnh trên Pixabay">
            <a:extLst>
              <a:ext uri="{FF2B5EF4-FFF2-40B4-BE49-F238E27FC236}">
                <a16:creationId xmlns:a16="http://schemas.microsoft.com/office/drawing/2014/main" id="{7D9E896E-DA6D-46CD-8C48-0C637F9E6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48809">
            <a:off x="9743632" y="1682054"/>
            <a:ext cx="524206" cy="56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" name="Picture 2" descr="Bọ Rùa Hung Màu Đỏ Dấu - Miễn Phí vector hình ảnh trên Pixabay">
            <a:extLst>
              <a:ext uri="{FF2B5EF4-FFF2-40B4-BE49-F238E27FC236}">
                <a16:creationId xmlns:a16="http://schemas.microsoft.com/office/drawing/2014/main" id="{11217230-CEBE-4C4A-B93E-E24EE674D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48809">
            <a:off x="9687424" y="3034548"/>
            <a:ext cx="524206" cy="56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0" name="Picture 2" descr="Bọ Rùa Hung Màu Đỏ Dấu - Miễn Phí vector hình ảnh trên Pixabay">
            <a:extLst>
              <a:ext uri="{FF2B5EF4-FFF2-40B4-BE49-F238E27FC236}">
                <a16:creationId xmlns:a16="http://schemas.microsoft.com/office/drawing/2014/main" id="{26DD75F6-8B3D-44A4-8865-FC4DB5B68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48809">
            <a:off x="10022233" y="1064761"/>
            <a:ext cx="524206" cy="56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2" name="Picture 2" descr="Bọ Rùa Hung Màu Đỏ Dấu - Miễn Phí vector hình ảnh trên Pixabay">
            <a:extLst>
              <a:ext uri="{FF2B5EF4-FFF2-40B4-BE49-F238E27FC236}">
                <a16:creationId xmlns:a16="http://schemas.microsoft.com/office/drawing/2014/main" id="{238B6C82-5A5A-4C71-B21F-44C137D37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48809">
            <a:off x="9074904" y="2613237"/>
            <a:ext cx="524206" cy="56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ardrop 51">
            <a:extLst>
              <a:ext uri="{FF2B5EF4-FFF2-40B4-BE49-F238E27FC236}">
                <a16:creationId xmlns:a16="http://schemas.microsoft.com/office/drawing/2014/main" id="{AD4811EB-1DAD-4D83-8894-B17668A504CD}"/>
              </a:ext>
            </a:extLst>
          </p:cNvPr>
          <p:cNvSpPr/>
          <p:nvPr/>
        </p:nvSpPr>
        <p:spPr>
          <a:xfrm rot="16551156">
            <a:off x="6054949" y="3236567"/>
            <a:ext cx="3366124" cy="3130357"/>
          </a:xfrm>
          <a:prstGeom prst="teardrop">
            <a:avLst>
              <a:gd name="adj" fmla="val 114799"/>
            </a:avLst>
          </a:prstGeom>
          <a:solidFill>
            <a:srgbClr val="81FB25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Connector: Curved 63">
            <a:extLst>
              <a:ext uri="{FF2B5EF4-FFF2-40B4-BE49-F238E27FC236}">
                <a16:creationId xmlns:a16="http://schemas.microsoft.com/office/drawing/2014/main" id="{1EA1E1C9-9955-4D59-B149-10BCDD0D821C}"/>
              </a:ext>
            </a:extLst>
          </p:cNvPr>
          <p:cNvCxnSpPr>
            <a:cxnSpLocks/>
          </p:cNvCxnSpPr>
          <p:nvPr/>
        </p:nvCxnSpPr>
        <p:spPr>
          <a:xfrm rot="16200000" flipV="1">
            <a:off x="5587553" y="3338605"/>
            <a:ext cx="3523229" cy="2313057"/>
          </a:xfrm>
          <a:prstGeom prst="curved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Box 141">
            <a:extLst>
              <a:ext uri="{FF2B5EF4-FFF2-40B4-BE49-F238E27FC236}">
                <a16:creationId xmlns:a16="http://schemas.microsoft.com/office/drawing/2014/main" id="{920A5EC1-F51D-4434-A565-155060688F86}"/>
              </a:ext>
            </a:extLst>
          </p:cNvPr>
          <p:cNvSpPr txBox="1"/>
          <p:nvPr/>
        </p:nvSpPr>
        <p:spPr>
          <a:xfrm>
            <a:off x="6212956" y="4081187"/>
            <a:ext cx="5725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5ACAF23E-DA74-414F-A60C-59DE5506F34F}"/>
              </a:ext>
            </a:extLst>
          </p:cNvPr>
          <p:cNvSpPr txBox="1"/>
          <p:nvPr/>
        </p:nvSpPr>
        <p:spPr>
          <a:xfrm>
            <a:off x="6437973" y="2811069"/>
            <a:ext cx="5725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7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9538F65-1AC7-4C96-AF56-83D82EDD1582}"/>
              </a:ext>
            </a:extLst>
          </p:cNvPr>
          <p:cNvGrpSpPr/>
          <p:nvPr/>
        </p:nvGrpSpPr>
        <p:grpSpPr>
          <a:xfrm>
            <a:off x="2496095" y="2761664"/>
            <a:ext cx="3366124" cy="3877266"/>
            <a:chOff x="2647410" y="2797830"/>
            <a:chExt cx="3366124" cy="3877266"/>
          </a:xfrm>
        </p:grpSpPr>
        <p:sp>
          <p:nvSpPr>
            <p:cNvPr id="51" name="Teardrop 50">
              <a:extLst>
                <a:ext uri="{FF2B5EF4-FFF2-40B4-BE49-F238E27FC236}">
                  <a16:creationId xmlns:a16="http://schemas.microsoft.com/office/drawing/2014/main" id="{C8330B87-224A-4A47-AC98-365DA848614A}"/>
                </a:ext>
              </a:extLst>
            </p:cNvPr>
            <p:cNvSpPr/>
            <p:nvPr/>
          </p:nvSpPr>
          <p:spPr>
            <a:xfrm rot="20510100">
              <a:off x="2647410" y="3544739"/>
              <a:ext cx="3366124" cy="3130357"/>
            </a:xfrm>
            <a:prstGeom prst="teardrop">
              <a:avLst>
                <a:gd name="adj" fmla="val 114799"/>
              </a:avLst>
            </a:prstGeom>
            <a:solidFill>
              <a:srgbClr val="B7ECFF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8" name="Connector: Curved 57">
              <a:extLst>
                <a:ext uri="{FF2B5EF4-FFF2-40B4-BE49-F238E27FC236}">
                  <a16:creationId xmlns:a16="http://schemas.microsoft.com/office/drawing/2014/main" id="{823965E7-5046-4103-97EF-9D815A069BA8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2634596" y="3343166"/>
              <a:ext cx="3494565" cy="2403893"/>
            </a:xfrm>
            <a:prstGeom prst="curvedConnector3">
              <a:avLst>
                <a:gd name="adj1" fmla="val 41860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1403A412-9822-4EED-9156-098439C8AC99}"/>
                </a:ext>
              </a:extLst>
            </p:cNvPr>
            <p:cNvSpPr txBox="1"/>
            <p:nvPr/>
          </p:nvSpPr>
          <p:spPr>
            <a:xfrm>
              <a:off x="4577985" y="3241533"/>
              <a:ext cx="57259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>
                  <a:solidFill>
                    <a:srgbClr val="FF0000"/>
                  </a:solidFill>
                  <a:latin typeface=".VnAvant" panose="020B7200000000000000" pitchFamily="34" charset="0"/>
                </a:rPr>
                <a:t>2</a:t>
              </a: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9A4C3935-74BC-41EA-8C68-124C03706502}"/>
                </a:ext>
              </a:extLst>
            </p:cNvPr>
            <p:cNvSpPr txBox="1"/>
            <p:nvPr/>
          </p:nvSpPr>
          <p:spPr>
            <a:xfrm>
              <a:off x="5188974" y="3872000"/>
              <a:ext cx="57259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>
                  <a:solidFill>
                    <a:srgbClr val="FF0000"/>
                  </a:solidFill>
                  <a:latin typeface=".VnAvant" panose="020B7200000000000000" pitchFamily="34" charset="0"/>
                </a:rPr>
                <a:t>6</a:t>
              </a:r>
            </a:p>
          </p:txBody>
        </p:sp>
        <p:pic>
          <p:nvPicPr>
            <p:cNvPr id="75" name="Picture 2" descr="Bọ Rùa Hung Màu Đỏ Dấu - Miễn Phí vector hình ảnh trên Pixabay">
              <a:extLst>
                <a:ext uri="{FF2B5EF4-FFF2-40B4-BE49-F238E27FC236}">
                  <a16:creationId xmlns:a16="http://schemas.microsoft.com/office/drawing/2014/main" id="{C663991C-9F9E-4775-9E11-2ED80802B5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648809">
              <a:off x="3832276" y="3848451"/>
              <a:ext cx="524206" cy="562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2" descr="Bọ Rùa Hung Màu Đỏ Dấu - Miễn Phí vector hình ảnh trên Pixabay">
              <a:extLst>
                <a:ext uri="{FF2B5EF4-FFF2-40B4-BE49-F238E27FC236}">
                  <a16:creationId xmlns:a16="http://schemas.microsoft.com/office/drawing/2014/main" id="{EB3B1DE9-B413-4017-856A-37BC275C59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648809">
              <a:off x="4942177" y="4538943"/>
              <a:ext cx="524206" cy="562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2" descr="Bọ Rùa Hung Màu Đỏ Dấu - Miễn Phí vector hình ảnh trên Pixabay">
              <a:extLst>
                <a:ext uri="{FF2B5EF4-FFF2-40B4-BE49-F238E27FC236}">
                  <a16:creationId xmlns:a16="http://schemas.microsoft.com/office/drawing/2014/main" id="{71BDC760-197A-4D81-BA39-4EFF0AF90B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648809">
              <a:off x="3110864" y="4462699"/>
              <a:ext cx="524206" cy="562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2" descr="Bọ Rùa Hung Màu Đỏ Dấu - Miễn Phí vector hình ảnh trên Pixabay">
              <a:extLst>
                <a:ext uri="{FF2B5EF4-FFF2-40B4-BE49-F238E27FC236}">
                  <a16:creationId xmlns:a16="http://schemas.microsoft.com/office/drawing/2014/main" id="{557EF4CE-1379-4BB4-B1A8-C8EAA3EEC7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648809">
              <a:off x="4786802" y="5699721"/>
              <a:ext cx="524206" cy="562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2" descr="Bọ Rùa Hung Màu Đỏ Dấu - Miễn Phí vector hình ảnh trên Pixabay">
              <a:extLst>
                <a:ext uri="{FF2B5EF4-FFF2-40B4-BE49-F238E27FC236}">
                  <a16:creationId xmlns:a16="http://schemas.microsoft.com/office/drawing/2014/main" id="{6E2B177F-94B8-4E92-BF4F-DC27BDA11F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648809">
              <a:off x="3827607" y="5381862"/>
              <a:ext cx="524206" cy="562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" name="Picture 2" descr="Bọ Rùa Hung Màu Đỏ Dấu - Miễn Phí vector hình ảnh trên Pixabay">
              <a:extLst>
                <a:ext uri="{FF2B5EF4-FFF2-40B4-BE49-F238E27FC236}">
                  <a16:creationId xmlns:a16="http://schemas.microsoft.com/office/drawing/2014/main" id="{47630B8D-C44C-453C-AB2D-D1E3FE6CEB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648809">
              <a:off x="4009761" y="6027911"/>
              <a:ext cx="524206" cy="562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" name="Picture 2" descr="Bọ Rùa Hung Màu Đỏ Dấu - Miễn Phí vector hình ảnh trên Pixabay">
              <a:extLst>
                <a:ext uri="{FF2B5EF4-FFF2-40B4-BE49-F238E27FC236}">
                  <a16:creationId xmlns:a16="http://schemas.microsoft.com/office/drawing/2014/main" id="{C8AEBB24-B267-4D02-BFBD-A06CA6CC55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648809">
              <a:off x="4431522" y="5027777"/>
              <a:ext cx="524206" cy="562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" name="Picture 2" descr="Bọ Rùa Hung Màu Đỏ Dấu - Miễn Phí vector hình ảnh trên Pixabay">
              <a:extLst>
                <a:ext uri="{FF2B5EF4-FFF2-40B4-BE49-F238E27FC236}">
                  <a16:creationId xmlns:a16="http://schemas.microsoft.com/office/drawing/2014/main" id="{B4CEAA22-2368-4E8A-81F6-945C41C8CD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648809">
              <a:off x="5204364" y="5182497"/>
              <a:ext cx="524206" cy="562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9" name="Picture 2" descr="Bọ Rùa Hung Màu Đỏ Dấu - Miễn Phí vector hình ảnh trên Pixabay">
            <a:extLst>
              <a:ext uri="{FF2B5EF4-FFF2-40B4-BE49-F238E27FC236}">
                <a16:creationId xmlns:a16="http://schemas.microsoft.com/office/drawing/2014/main" id="{C048D86D-D051-4783-8C2A-2C78F43C3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48809">
            <a:off x="6892351" y="3595838"/>
            <a:ext cx="524206" cy="56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" name="Picture 2" descr="Bọ Rùa Hung Màu Đỏ Dấu - Miễn Phí vector hình ảnh trên Pixabay">
            <a:extLst>
              <a:ext uri="{FF2B5EF4-FFF2-40B4-BE49-F238E27FC236}">
                <a16:creationId xmlns:a16="http://schemas.microsoft.com/office/drawing/2014/main" id="{C028E5DC-06F7-4A01-918D-687BA8870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3150">
            <a:off x="6904805" y="4943947"/>
            <a:ext cx="524206" cy="56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7" name="Picture 2" descr="Bọ Rùa Hung Màu Đỏ Dấu - Miễn Phí vector hình ảnh trên Pixabay">
            <a:extLst>
              <a:ext uri="{FF2B5EF4-FFF2-40B4-BE49-F238E27FC236}">
                <a16:creationId xmlns:a16="http://schemas.microsoft.com/office/drawing/2014/main" id="{4136F9CF-0C2B-4ED8-88DF-F97A33551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48809">
            <a:off x="7319687" y="3046938"/>
            <a:ext cx="524206" cy="56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8" name="Picture 2" descr="Bọ Rùa Hung Màu Đỏ Dấu - Miễn Phí vector hình ảnh trên Pixabay">
            <a:extLst>
              <a:ext uri="{FF2B5EF4-FFF2-40B4-BE49-F238E27FC236}">
                <a16:creationId xmlns:a16="http://schemas.microsoft.com/office/drawing/2014/main" id="{347BC414-B8DE-4AEB-A316-3F385C24C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48809">
            <a:off x="7886687" y="3406381"/>
            <a:ext cx="524206" cy="56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9" name="Picture 2" descr="Bọ Rùa Hung Màu Đỏ Dấu - Miễn Phí vector hình ảnh trên Pixabay">
            <a:extLst>
              <a:ext uri="{FF2B5EF4-FFF2-40B4-BE49-F238E27FC236}">
                <a16:creationId xmlns:a16="http://schemas.microsoft.com/office/drawing/2014/main" id="{A551A380-83A6-444E-9AD4-B08D4F932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48809">
            <a:off x="8573457" y="3793520"/>
            <a:ext cx="524206" cy="56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1" name="Picture 2" descr="Bọ Rùa Hung Màu Đỏ Dấu - Miễn Phí vector hình ảnh trên Pixabay">
            <a:extLst>
              <a:ext uri="{FF2B5EF4-FFF2-40B4-BE49-F238E27FC236}">
                <a16:creationId xmlns:a16="http://schemas.microsoft.com/office/drawing/2014/main" id="{04A5E81A-6093-496D-BD87-9540BEAEC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48809">
            <a:off x="8235912" y="4545506"/>
            <a:ext cx="524206" cy="56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" name="Picture 2" descr="Bọ Rùa Hung Màu Đỏ Dấu - Miễn Phí vector hình ảnh trên Pixabay">
            <a:extLst>
              <a:ext uri="{FF2B5EF4-FFF2-40B4-BE49-F238E27FC236}">
                <a16:creationId xmlns:a16="http://schemas.microsoft.com/office/drawing/2014/main" id="{54EE240E-EA26-409B-9E3C-DE48FC0C2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48809">
            <a:off x="7601024" y="3957632"/>
            <a:ext cx="524206" cy="56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5" name="Picture 2" descr="Bọ Rùa Hung Màu Đỏ Dấu - Miễn Phí vector hình ảnh trên Pixabay">
            <a:extLst>
              <a:ext uri="{FF2B5EF4-FFF2-40B4-BE49-F238E27FC236}">
                <a16:creationId xmlns:a16="http://schemas.microsoft.com/office/drawing/2014/main" id="{FA667AA4-1B31-41C0-BB93-32E4B99E9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48809">
            <a:off x="8835644" y="4437074"/>
            <a:ext cx="524206" cy="56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16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732">
        <p14:gallery dir="l"/>
      </p:transition>
    </mc:Choice>
    <mc:Fallback xmlns="">
      <p:transition spd="slow" advTm="573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144" grpId="0"/>
      <p:bldP spid="145" grpId="0"/>
      <p:bldP spid="52" grpId="0" animBg="1"/>
      <p:bldP spid="142" grpId="0"/>
      <p:bldP spid="1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0FE23-2F4B-4D77-AAB3-FBC872325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8" descr="2560x1440 Light Cyan Solid Color Background">
            <a:extLst>
              <a:ext uri="{FF2B5EF4-FFF2-40B4-BE49-F238E27FC236}">
                <a16:creationId xmlns:a16="http://schemas.microsoft.com/office/drawing/2014/main" id="{5EE112FB-507F-4000-9C78-837A64600F9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99" y="11552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F983BF-C44A-4300-BED2-8D1F4ABB2A71}"/>
              </a:ext>
            </a:extLst>
          </p:cNvPr>
          <p:cNvSpPr txBox="1"/>
          <p:nvPr/>
        </p:nvSpPr>
        <p:spPr>
          <a:xfrm>
            <a:off x="5436788" y="-171995"/>
            <a:ext cx="82315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0000FF"/>
                </a:solidFill>
                <a:latin typeface=".VnAvant" panose="020B7200000000000000" pitchFamily="34" charset="0"/>
              </a:rPr>
              <a:t>8</a:t>
            </a:r>
          </a:p>
        </p:txBody>
      </p:sp>
      <p:sp>
        <p:nvSpPr>
          <p:cNvPr id="15" name="Heart 14">
            <a:extLst>
              <a:ext uri="{FF2B5EF4-FFF2-40B4-BE49-F238E27FC236}">
                <a16:creationId xmlns:a16="http://schemas.microsoft.com/office/drawing/2014/main" id="{47D73C5F-97ED-4B88-A918-ED752FF61819}"/>
              </a:ext>
            </a:extLst>
          </p:cNvPr>
          <p:cNvSpPr/>
          <p:nvPr/>
        </p:nvSpPr>
        <p:spPr>
          <a:xfrm>
            <a:off x="3123481" y="2674303"/>
            <a:ext cx="5692169" cy="4183697"/>
          </a:xfrm>
          <a:prstGeom prst="heart">
            <a:avLst/>
          </a:prstGeom>
          <a:solidFill>
            <a:srgbClr val="F0CDFF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50D6250-18E4-4AC9-9F9A-16877104712C}"/>
              </a:ext>
            </a:extLst>
          </p:cNvPr>
          <p:cNvCxnSpPr>
            <a:cxnSpLocks/>
            <a:stCxn id="15" idx="0"/>
            <a:endCxn id="15" idx="1"/>
          </p:cNvCxnSpPr>
          <p:nvPr/>
        </p:nvCxnSpPr>
        <p:spPr>
          <a:xfrm>
            <a:off x="5969566" y="3720227"/>
            <a:ext cx="0" cy="31377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B604DC0-1D2D-41B0-8003-8D4817E8447C}"/>
              </a:ext>
            </a:extLst>
          </p:cNvPr>
          <p:cNvCxnSpPr/>
          <p:nvPr/>
        </p:nvCxnSpPr>
        <p:spPr>
          <a:xfrm>
            <a:off x="3149600" y="3685821"/>
            <a:ext cx="56794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7CCD93E-1BB3-4691-8B8B-DEEE8987D29F}"/>
              </a:ext>
            </a:extLst>
          </p:cNvPr>
          <p:cNvSpPr txBox="1"/>
          <p:nvPr/>
        </p:nvSpPr>
        <p:spPr>
          <a:xfrm>
            <a:off x="4078248" y="2572703"/>
            <a:ext cx="65915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7520F0E-123A-409C-8669-99590E41B001}"/>
              </a:ext>
            </a:extLst>
          </p:cNvPr>
          <p:cNvSpPr txBox="1"/>
          <p:nvPr/>
        </p:nvSpPr>
        <p:spPr>
          <a:xfrm>
            <a:off x="7125021" y="2623688"/>
            <a:ext cx="65915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</a:rPr>
              <a:t>6</a:t>
            </a:r>
          </a:p>
        </p:txBody>
      </p:sp>
      <p:pic>
        <p:nvPicPr>
          <p:cNvPr id="24" name="Picture 2" descr="Bọ Rùa Hung Màu Đỏ Dấu - Miễn Phí vector hình ảnh trên Pixabay">
            <a:extLst>
              <a:ext uri="{FF2B5EF4-FFF2-40B4-BE49-F238E27FC236}">
                <a16:creationId xmlns:a16="http://schemas.microsoft.com/office/drawing/2014/main" id="{D121ED4D-DB56-4B31-A55F-A26450003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548" y="1407441"/>
            <a:ext cx="717903" cy="77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Bọ Rùa Hung Màu Đỏ Dấu - Miễn Phí vector hình ảnh trên Pixabay">
            <a:extLst>
              <a:ext uri="{FF2B5EF4-FFF2-40B4-BE49-F238E27FC236}">
                <a16:creationId xmlns:a16="http://schemas.microsoft.com/office/drawing/2014/main" id="{A00FEAFE-49A1-479B-8857-0B41EC9E9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898" y="1407441"/>
            <a:ext cx="717903" cy="77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Bọ Rùa Hung Màu Đỏ Dấu - Miễn Phí vector hình ảnh trên Pixabay">
            <a:extLst>
              <a:ext uri="{FF2B5EF4-FFF2-40B4-BE49-F238E27FC236}">
                <a16:creationId xmlns:a16="http://schemas.microsoft.com/office/drawing/2014/main" id="{463A03A6-D592-458E-9CC1-FB0910F63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248" y="1416612"/>
            <a:ext cx="717903" cy="77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Bọ Rùa Hung Màu Đỏ Dấu - Miễn Phí vector hình ảnh trên Pixabay">
            <a:extLst>
              <a:ext uri="{FF2B5EF4-FFF2-40B4-BE49-F238E27FC236}">
                <a16:creationId xmlns:a16="http://schemas.microsoft.com/office/drawing/2014/main" id="{CC51B868-D1F9-439A-A4FA-5186D9495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598" y="1416612"/>
            <a:ext cx="717903" cy="77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Bọ Rùa Hung Màu Đỏ Dấu - Miễn Phí vector hình ảnh trên Pixabay">
            <a:extLst>
              <a:ext uri="{FF2B5EF4-FFF2-40B4-BE49-F238E27FC236}">
                <a16:creationId xmlns:a16="http://schemas.microsoft.com/office/drawing/2014/main" id="{7669D59C-864C-4C41-A808-404F8D572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571" y="1406452"/>
            <a:ext cx="717903" cy="77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Bọ Rùa Hung Màu Đỏ Dấu - Miễn Phí vector hình ảnh trên Pixabay">
            <a:extLst>
              <a:ext uri="{FF2B5EF4-FFF2-40B4-BE49-F238E27FC236}">
                <a16:creationId xmlns:a16="http://schemas.microsoft.com/office/drawing/2014/main" id="{5D739644-3B7E-4116-86BD-CCE1D85CC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921" y="1406452"/>
            <a:ext cx="717903" cy="77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Bọ Rùa Hung Màu Đỏ Dấu - Miễn Phí vector hình ảnh trên Pixabay">
            <a:extLst>
              <a:ext uri="{FF2B5EF4-FFF2-40B4-BE49-F238E27FC236}">
                <a16:creationId xmlns:a16="http://schemas.microsoft.com/office/drawing/2014/main" id="{B72D3337-1FC2-462D-A9EA-5C3977C60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214" y="1406452"/>
            <a:ext cx="717903" cy="77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Bọ Rùa Hung Màu Đỏ Dấu - Miễn Phí vector hình ảnh trên Pixabay">
            <a:extLst>
              <a:ext uri="{FF2B5EF4-FFF2-40B4-BE49-F238E27FC236}">
                <a16:creationId xmlns:a16="http://schemas.microsoft.com/office/drawing/2014/main" id="{1530B90A-912B-4F47-A100-00E8DD5F5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564" y="1406452"/>
            <a:ext cx="717903" cy="77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8E9EF9EF-4708-4B7A-B880-9085247B5742}"/>
              </a:ext>
            </a:extLst>
          </p:cNvPr>
          <p:cNvSpPr txBox="1"/>
          <p:nvPr/>
        </p:nvSpPr>
        <p:spPr>
          <a:xfrm>
            <a:off x="8874622" y="258609"/>
            <a:ext cx="6591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600" b="1" dirty="0">
              <a:solidFill>
                <a:srgbClr val="0000FF"/>
              </a:solidFill>
              <a:latin typeface=".VnAvant" panose="020B7200000000000000" pitchFamily="34" charset="0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38F63D6-09A9-45FC-893B-AD4A0CD107B6}"/>
              </a:ext>
            </a:extLst>
          </p:cNvPr>
          <p:cNvGrpSpPr/>
          <p:nvPr/>
        </p:nvGrpSpPr>
        <p:grpSpPr>
          <a:xfrm>
            <a:off x="10249212" y="251467"/>
            <a:ext cx="1717041" cy="1747757"/>
            <a:chOff x="10253895" y="154027"/>
            <a:chExt cx="1717041" cy="1747757"/>
          </a:xfrm>
        </p:grpSpPr>
        <p:pic>
          <p:nvPicPr>
            <p:cNvPr id="53" name="Picture 2" descr="Cute Cartoon Clock Royalty Free Cliparts, Vectors, And Stock Illustration.  Image 26975033.">
              <a:extLst>
                <a:ext uri="{FF2B5EF4-FFF2-40B4-BE49-F238E27FC236}">
                  <a16:creationId xmlns:a16="http://schemas.microsoft.com/office/drawing/2014/main" id="{E1A691AE-FCF0-4C74-9B11-0C844EA91BF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02" t="6962" r="9018" b="8741"/>
            <a:stretch/>
          </p:blipFill>
          <p:spPr bwMode="auto">
            <a:xfrm>
              <a:off x="10253895" y="154027"/>
              <a:ext cx="1717041" cy="1747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" name="Flowchart: Connector 53">
              <a:extLst>
                <a:ext uri="{FF2B5EF4-FFF2-40B4-BE49-F238E27FC236}">
                  <a16:creationId xmlns:a16="http://schemas.microsoft.com/office/drawing/2014/main" id="{7CB02B67-49E4-4C47-A1D6-8527966B5A15}"/>
                </a:ext>
              </a:extLst>
            </p:cNvPr>
            <p:cNvSpPr/>
            <p:nvPr/>
          </p:nvSpPr>
          <p:spPr>
            <a:xfrm>
              <a:off x="10459528" y="379829"/>
              <a:ext cx="1315415" cy="1315415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</p:grpSp>
      <p:sp>
        <p:nvSpPr>
          <p:cNvPr id="55" name="Flowchart: Connector 54">
            <a:extLst>
              <a:ext uri="{FF2B5EF4-FFF2-40B4-BE49-F238E27FC236}">
                <a16:creationId xmlns:a16="http://schemas.microsoft.com/office/drawing/2014/main" id="{C524AF66-7F8B-4C81-B9BC-F0FC5F043095}"/>
              </a:ext>
            </a:extLst>
          </p:cNvPr>
          <p:cNvSpPr/>
          <p:nvPr/>
        </p:nvSpPr>
        <p:spPr>
          <a:xfrm>
            <a:off x="10442946" y="502352"/>
            <a:ext cx="1315415" cy="1315415"/>
          </a:xfrm>
          <a:prstGeom prst="flowChartConnector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</a:rPr>
              <a:t>5</a:t>
            </a:r>
          </a:p>
        </p:txBody>
      </p:sp>
      <p:sp>
        <p:nvSpPr>
          <p:cNvPr id="66" name="Flowchart: Connector 65">
            <a:extLst>
              <a:ext uri="{FF2B5EF4-FFF2-40B4-BE49-F238E27FC236}">
                <a16:creationId xmlns:a16="http://schemas.microsoft.com/office/drawing/2014/main" id="{3F998024-8F38-407C-8F71-4BB9B12EF6A2}"/>
              </a:ext>
            </a:extLst>
          </p:cNvPr>
          <p:cNvSpPr/>
          <p:nvPr/>
        </p:nvSpPr>
        <p:spPr>
          <a:xfrm>
            <a:off x="10419089" y="465717"/>
            <a:ext cx="1389945" cy="1332603"/>
          </a:xfrm>
          <a:prstGeom prst="flowChartConnector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67" name="Flowchart: Connector 66">
            <a:extLst>
              <a:ext uri="{FF2B5EF4-FFF2-40B4-BE49-F238E27FC236}">
                <a16:creationId xmlns:a16="http://schemas.microsoft.com/office/drawing/2014/main" id="{FB95ACA7-356A-415C-80FC-32D883FF35F5}"/>
              </a:ext>
            </a:extLst>
          </p:cNvPr>
          <p:cNvSpPr/>
          <p:nvPr/>
        </p:nvSpPr>
        <p:spPr>
          <a:xfrm>
            <a:off x="10447693" y="467380"/>
            <a:ext cx="1342020" cy="1315415"/>
          </a:xfrm>
          <a:prstGeom prst="flowChartConnector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68" name="Flowchart: Connector 67">
            <a:extLst>
              <a:ext uri="{FF2B5EF4-FFF2-40B4-BE49-F238E27FC236}">
                <a16:creationId xmlns:a16="http://schemas.microsoft.com/office/drawing/2014/main" id="{CE75639C-0A22-42B3-A023-C7E5A570E224}"/>
              </a:ext>
            </a:extLst>
          </p:cNvPr>
          <p:cNvSpPr/>
          <p:nvPr/>
        </p:nvSpPr>
        <p:spPr>
          <a:xfrm>
            <a:off x="10461578" y="461744"/>
            <a:ext cx="1342020" cy="1315415"/>
          </a:xfrm>
          <a:prstGeom prst="flowChartConnector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69" name="Flowchart: Connector 68">
            <a:extLst>
              <a:ext uri="{FF2B5EF4-FFF2-40B4-BE49-F238E27FC236}">
                <a16:creationId xmlns:a16="http://schemas.microsoft.com/office/drawing/2014/main" id="{DDE471BF-AF49-4C0E-AABD-D08596EA2E1A}"/>
              </a:ext>
            </a:extLst>
          </p:cNvPr>
          <p:cNvSpPr/>
          <p:nvPr/>
        </p:nvSpPr>
        <p:spPr>
          <a:xfrm>
            <a:off x="10481240" y="475865"/>
            <a:ext cx="1315415" cy="1315415"/>
          </a:xfrm>
          <a:prstGeom prst="flowChartConnector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.VnArial" panose="020B7200000000000000" pitchFamily="34" charset="0"/>
              </a:rPr>
              <a:t>1</a:t>
            </a:r>
          </a:p>
        </p:txBody>
      </p:sp>
      <p:sp>
        <p:nvSpPr>
          <p:cNvPr id="70" name="Flowchart: Connector 69">
            <a:extLst>
              <a:ext uri="{FF2B5EF4-FFF2-40B4-BE49-F238E27FC236}">
                <a16:creationId xmlns:a16="http://schemas.microsoft.com/office/drawing/2014/main" id="{50464357-BA3B-4910-A868-14805EBEFAD0}"/>
              </a:ext>
            </a:extLst>
          </p:cNvPr>
          <p:cNvSpPr/>
          <p:nvPr/>
        </p:nvSpPr>
        <p:spPr>
          <a:xfrm>
            <a:off x="10481406" y="457461"/>
            <a:ext cx="1346775" cy="1323956"/>
          </a:xfrm>
          <a:prstGeom prst="flowChartConnector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</a:rPr>
              <a:t>0</a:t>
            </a:r>
          </a:p>
        </p:txBody>
      </p:sp>
      <p:pic>
        <p:nvPicPr>
          <p:cNvPr id="64" name="Tieng-chuong-het-gio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9E9D3665-4B9B-4B98-B204-34287B4E7B3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39.1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608922" y="64516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09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042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Motion origin="layout" path="M -2.5E-6 0.02963 L 0.08724 0.4261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2" y="19815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Motion origin="layout" path="M 2.91667E-6 -2.59259E-6 L 0.09661 0.4210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1" y="21042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Motion origin="layout" path="M -0.00625 -1.48148E-6 L 0.14128 0.3386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70" y="1692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Motion origin="layout" path="M 0.00547 -1.48148E-6 L 0.14557 0.3416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5" y="17083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Motion origin="layout" path="M -0.00469 0.00833 L 0.15013 0.3428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34" y="16713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Motion origin="layout" path="M 3.95833E-6 -1.11111E-6 L -0.05404 0.46921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23449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Motion origin="layout" path="M 0.00313 0.00833 L -0.05573 0.4659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3" y="2287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Motion origin="layout" path="M 0.00924 -0.01458 L -0.05977 0.4576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1" y="2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</p:childTnLst>
        </p:cTn>
      </p:par>
    </p:tnLst>
    <p:bldLst>
      <p:bldP spid="15" grpId="0" animBg="1"/>
      <p:bldP spid="20" grpId="0"/>
      <p:bldP spid="21" grpId="0"/>
      <p:bldP spid="55" grpId="0" animBg="1"/>
      <p:bldP spid="66" grpId="0" animBg="1"/>
      <p:bldP spid="67" grpId="0" animBg="1"/>
      <p:bldP spid="68" grpId="0" animBg="1"/>
      <p:bldP spid="69" grpId="0" animBg="1"/>
      <p:bldP spid="7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C9F71-426E-4C67-BB66-84879360E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8" descr="2560x1440 Light Cyan Solid Color Background">
            <a:extLst>
              <a:ext uri="{FF2B5EF4-FFF2-40B4-BE49-F238E27FC236}">
                <a16:creationId xmlns:a16="http://schemas.microsoft.com/office/drawing/2014/main" id="{BB331056-89AF-4790-B112-BCB995F9E7F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Heart 17">
            <a:extLst>
              <a:ext uri="{FF2B5EF4-FFF2-40B4-BE49-F238E27FC236}">
                <a16:creationId xmlns:a16="http://schemas.microsoft.com/office/drawing/2014/main" id="{61C79F76-79D6-45DB-B518-37A74A11D8C4}"/>
              </a:ext>
            </a:extLst>
          </p:cNvPr>
          <p:cNvSpPr/>
          <p:nvPr/>
        </p:nvSpPr>
        <p:spPr>
          <a:xfrm>
            <a:off x="3123481" y="2674303"/>
            <a:ext cx="5692169" cy="4183697"/>
          </a:xfrm>
          <a:prstGeom prst="heart">
            <a:avLst/>
          </a:prstGeom>
          <a:solidFill>
            <a:srgbClr val="81FB25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85C7DC-EB1E-4457-A256-E32E391D186B}"/>
              </a:ext>
            </a:extLst>
          </p:cNvPr>
          <p:cNvSpPr txBox="1"/>
          <p:nvPr/>
        </p:nvSpPr>
        <p:spPr>
          <a:xfrm>
            <a:off x="5436788" y="-171995"/>
            <a:ext cx="82315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0000FF"/>
                </a:solidFill>
                <a:latin typeface=".VnAvant" panose="020B7200000000000000" pitchFamily="34" charset="0"/>
              </a:rPr>
              <a:t>8</a:t>
            </a:r>
          </a:p>
        </p:txBody>
      </p:sp>
      <p:pic>
        <p:nvPicPr>
          <p:cNvPr id="20" name="Picture 2" descr="Bọ Rùa Hung Màu Đỏ Dấu - Miễn Phí vector hình ảnh trên Pixabay">
            <a:extLst>
              <a:ext uri="{FF2B5EF4-FFF2-40B4-BE49-F238E27FC236}">
                <a16:creationId xmlns:a16="http://schemas.microsoft.com/office/drawing/2014/main" id="{2EA64676-7B4D-4819-9AFA-9F62A568A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548" y="1407441"/>
            <a:ext cx="717903" cy="77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Bọ Rùa Hung Màu Đỏ Dấu - Miễn Phí vector hình ảnh trên Pixabay">
            <a:extLst>
              <a:ext uri="{FF2B5EF4-FFF2-40B4-BE49-F238E27FC236}">
                <a16:creationId xmlns:a16="http://schemas.microsoft.com/office/drawing/2014/main" id="{C6D3B642-7006-4BA7-AAE5-ADB28AD6F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898" y="1407441"/>
            <a:ext cx="717903" cy="77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Bọ Rùa Hung Màu Đỏ Dấu - Miễn Phí vector hình ảnh trên Pixabay">
            <a:extLst>
              <a:ext uri="{FF2B5EF4-FFF2-40B4-BE49-F238E27FC236}">
                <a16:creationId xmlns:a16="http://schemas.microsoft.com/office/drawing/2014/main" id="{1AFD5E23-55DC-42AE-AB1A-565F2D699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248" y="1416612"/>
            <a:ext cx="717903" cy="77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Bọ Rùa Hung Màu Đỏ Dấu - Miễn Phí vector hình ảnh trên Pixabay">
            <a:extLst>
              <a:ext uri="{FF2B5EF4-FFF2-40B4-BE49-F238E27FC236}">
                <a16:creationId xmlns:a16="http://schemas.microsoft.com/office/drawing/2014/main" id="{611E84E2-3BA0-4E46-8AB0-831CD36AA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598" y="1416612"/>
            <a:ext cx="717903" cy="77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Bọ Rùa Hung Màu Đỏ Dấu - Miễn Phí vector hình ảnh trên Pixabay">
            <a:extLst>
              <a:ext uri="{FF2B5EF4-FFF2-40B4-BE49-F238E27FC236}">
                <a16:creationId xmlns:a16="http://schemas.microsoft.com/office/drawing/2014/main" id="{6124F906-7CE7-47CA-8677-6D297B12E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571" y="1406452"/>
            <a:ext cx="717903" cy="77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Bọ Rùa Hung Màu Đỏ Dấu - Miễn Phí vector hình ảnh trên Pixabay">
            <a:extLst>
              <a:ext uri="{FF2B5EF4-FFF2-40B4-BE49-F238E27FC236}">
                <a16:creationId xmlns:a16="http://schemas.microsoft.com/office/drawing/2014/main" id="{8AD4E7C8-B3FE-4FF4-AC78-528D093C3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921" y="1406452"/>
            <a:ext cx="717903" cy="77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Bọ Rùa Hung Màu Đỏ Dấu - Miễn Phí vector hình ảnh trên Pixabay">
            <a:extLst>
              <a:ext uri="{FF2B5EF4-FFF2-40B4-BE49-F238E27FC236}">
                <a16:creationId xmlns:a16="http://schemas.microsoft.com/office/drawing/2014/main" id="{363324BF-360D-4552-85C5-FB812B79D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214" y="1406452"/>
            <a:ext cx="717903" cy="77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Bọ Rùa Hung Màu Đỏ Dấu - Miễn Phí vector hình ảnh trên Pixabay">
            <a:extLst>
              <a:ext uri="{FF2B5EF4-FFF2-40B4-BE49-F238E27FC236}">
                <a16:creationId xmlns:a16="http://schemas.microsoft.com/office/drawing/2014/main" id="{0E729D1E-CD88-4E24-B0DB-CF1C96B69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564" y="1406452"/>
            <a:ext cx="717903" cy="77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10C590F-3538-4600-85B1-408C639ADBCA}"/>
              </a:ext>
            </a:extLst>
          </p:cNvPr>
          <p:cNvCxnSpPr>
            <a:cxnSpLocks/>
          </p:cNvCxnSpPr>
          <p:nvPr/>
        </p:nvCxnSpPr>
        <p:spPr>
          <a:xfrm>
            <a:off x="5969566" y="3720227"/>
            <a:ext cx="0" cy="31377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12EF43A-7F49-4EB9-8061-8F66074F46ED}"/>
              </a:ext>
            </a:extLst>
          </p:cNvPr>
          <p:cNvCxnSpPr/>
          <p:nvPr/>
        </p:nvCxnSpPr>
        <p:spPr>
          <a:xfrm>
            <a:off x="3149600" y="3685821"/>
            <a:ext cx="56794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A60F5C2B-8613-4086-908A-2B823D0F0800}"/>
              </a:ext>
            </a:extLst>
          </p:cNvPr>
          <p:cNvSpPr txBox="1"/>
          <p:nvPr/>
        </p:nvSpPr>
        <p:spPr>
          <a:xfrm>
            <a:off x="4078248" y="2572703"/>
            <a:ext cx="65915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.VnArial" panose="020B7200000000000000" pitchFamily="34" charset="0"/>
              </a:rPr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2F037A9-C27C-4608-A43B-1BC697158E26}"/>
              </a:ext>
            </a:extLst>
          </p:cNvPr>
          <p:cNvSpPr txBox="1"/>
          <p:nvPr/>
        </p:nvSpPr>
        <p:spPr>
          <a:xfrm>
            <a:off x="7085246" y="2673314"/>
            <a:ext cx="65915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</a:rPr>
              <a:t>7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BC0942E-E8B5-4B2A-A813-CDE5C5BB9E0B}"/>
              </a:ext>
            </a:extLst>
          </p:cNvPr>
          <p:cNvGrpSpPr/>
          <p:nvPr/>
        </p:nvGrpSpPr>
        <p:grpSpPr>
          <a:xfrm>
            <a:off x="10274537" y="298334"/>
            <a:ext cx="1717041" cy="1747757"/>
            <a:chOff x="10253895" y="154027"/>
            <a:chExt cx="1717041" cy="1747757"/>
          </a:xfrm>
        </p:grpSpPr>
        <p:pic>
          <p:nvPicPr>
            <p:cNvPr id="55" name="Picture 2" descr="Cute Cartoon Clock Royalty Free Cliparts, Vectors, And Stock Illustration.  Image 26975033.">
              <a:extLst>
                <a:ext uri="{FF2B5EF4-FFF2-40B4-BE49-F238E27FC236}">
                  <a16:creationId xmlns:a16="http://schemas.microsoft.com/office/drawing/2014/main" id="{1566C35D-A766-4B9C-8851-533A844F861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02" t="6962" r="9018" b="8741"/>
            <a:stretch/>
          </p:blipFill>
          <p:spPr bwMode="auto">
            <a:xfrm>
              <a:off x="10253895" y="154027"/>
              <a:ext cx="1717041" cy="1747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Flowchart: Connector 55">
              <a:extLst>
                <a:ext uri="{FF2B5EF4-FFF2-40B4-BE49-F238E27FC236}">
                  <a16:creationId xmlns:a16="http://schemas.microsoft.com/office/drawing/2014/main" id="{B866AB77-841C-4B45-92F1-4858359ABBC0}"/>
                </a:ext>
              </a:extLst>
            </p:cNvPr>
            <p:cNvSpPr/>
            <p:nvPr/>
          </p:nvSpPr>
          <p:spPr>
            <a:xfrm>
              <a:off x="10459528" y="379829"/>
              <a:ext cx="1315415" cy="1315415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</p:grpSp>
      <p:sp>
        <p:nvSpPr>
          <p:cNvPr id="57" name="Flowchart: Connector 56">
            <a:extLst>
              <a:ext uri="{FF2B5EF4-FFF2-40B4-BE49-F238E27FC236}">
                <a16:creationId xmlns:a16="http://schemas.microsoft.com/office/drawing/2014/main" id="{5379135E-9D9A-40C6-AB5F-D635A201F9C4}"/>
              </a:ext>
            </a:extLst>
          </p:cNvPr>
          <p:cNvSpPr/>
          <p:nvPr/>
        </p:nvSpPr>
        <p:spPr>
          <a:xfrm>
            <a:off x="10458939" y="513976"/>
            <a:ext cx="1355167" cy="1315415"/>
          </a:xfrm>
          <a:prstGeom prst="flowChartConnector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</a:rPr>
              <a:t>5</a:t>
            </a:r>
          </a:p>
        </p:txBody>
      </p:sp>
      <p:sp>
        <p:nvSpPr>
          <p:cNvPr id="58" name="Flowchart: Connector 57">
            <a:extLst>
              <a:ext uri="{FF2B5EF4-FFF2-40B4-BE49-F238E27FC236}">
                <a16:creationId xmlns:a16="http://schemas.microsoft.com/office/drawing/2014/main" id="{B0C9430F-D08A-4B13-99C4-DB9D828D33E5}"/>
              </a:ext>
            </a:extLst>
          </p:cNvPr>
          <p:cNvSpPr/>
          <p:nvPr/>
        </p:nvSpPr>
        <p:spPr>
          <a:xfrm>
            <a:off x="10480170" y="513977"/>
            <a:ext cx="1315415" cy="1356072"/>
          </a:xfrm>
          <a:prstGeom prst="flowChartConnector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59" name="Flowchart: Connector 58">
            <a:extLst>
              <a:ext uri="{FF2B5EF4-FFF2-40B4-BE49-F238E27FC236}">
                <a16:creationId xmlns:a16="http://schemas.microsoft.com/office/drawing/2014/main" id="{9B6EA182-FA1B-40D3-8C8F-1B02F7993277}"/>
              </a:ext>
            </a:extLst>
          </p:cNvPr>
          <p:cNvSpPr/>
          <p:nvPr/>
        </p:nvSpPr>
        <p:spPr>
          <a:xfrm>
            <a:off x="10480170" y="524136"/>
            <a:ext cx="1315415" cy="1315415"/>
          </a:xfrm>
          <a:prstGeom prst="flowChartConnector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60" name="Flowchart: Connector 59">
            <a:extLst>
              <a:ext uri="{FF2B5EF4-FFF2-40B4-BE49-F238E27FC236}">
                <a16:creationId xmlns:a16="http://schemas.microsoft.com/office/drawing/2014/main" id="{81AE68EE-8B45-4B4B-90E6-A6E0D0BF92DB}"/>
              </a:ext>
            </a:extLst>
          </p:cNvPr>
          <p:cNvSpPr/>
          <p:nvPr/>
        </p:nvSpPr>
        <p:spPr>
          <a:xfrm>
            <a:off x="10498691" y="503816"/>
            <a:ext cx="1315415" cy="1315415"/>
          </a:xfrm>
          <a:prstGeom prst="flowChartConnector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61" name="Flowchart: Connector 60">
            <a:extLst>
              <a:ext uri="{FF2B5EF4-FFF2-40B4-BE49-F238E27FC236}">
                <a16:creationId xmlns:a16="http://schemas.microsoft.com/office/drawing/2014/main" id="{0ACAD276-6EBB-479A-8D46-DF8DE53D0947}"/>
              </a:ext>
            </a:extLst>
          </p:cNvPr>
          <p:cNvSpPr/>
          <p:nvPr/>
        </p:nvSpPr>
        <p:spPr>
          <a:xfrm>
            <a:off x="10480170" y="507545"/>
            <a:ext cx="1315415" cy="1315415"/>
          </a:xfrm>
          <a:prstGeom prst="flowChartConnector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62" name="Flowchart: Connector 61">
            <a:extLst>
              <a:ext uri="{FF2B5EF4-FFF2-40B4-BE49-F238E27FC236}">
                <a16:creationId xmlns:a16="http://schemas.microsoft.com/office/drawing/2014/main" id="{A6DA4448-A2F9-4F0E-8067-0B751D4F372C}"/>
              </a:ext>
            </a:extLst>
          </p:cNvPr>
          <p:cNvSpPr/>
          <p:nvPr/>
        </p:nvSpPr>
        <p:spPr>
          <a:xfrm>
            <a:off x="10489430" y="524136"/>
            <a:ext cx="1315415" cy="1315415"/>
          </a:xfrm>
          <a:prstGeom prst="flowChartConnector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</a:rPr>
              <a:t>0</a:t>
            </a:r>
          </a:p>
        </p:txBody>
      </p:sp>
      <p:pic>
        <p:nvPicPr>
          <p:cNvPr id="63" name="Tieng-chuong-het-gio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3EB8867D-411B-4C67-B367-530F91595CF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39.1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608922" y="64516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267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042" fill="hold"/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animMotion origin="layout" path="M 0.04479 0.02963 L 0.13203 0.4261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2" y="19815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animMotion origin="layout" path="M -0.00938 -2.59259E-6 L 0.23242 0.5817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29074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animMotion origin="layout" path="M -0.00625 -1.48148E-6 L 0.14128 0.3386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70" y="1692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animMotion origin="layout" path="M 0.00547 -1.48148E-6 L 0.14557 0.3416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5" y="17083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animMotion origin="layout" path="M -0.00469 0.00833 L 0.15013 0.3428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34" y="16713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animMotion origin="layout" path="M 3.95833E-6 -1.11111E-6 L -0.05404 0.46921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23449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animMotion origin="layout" path="M 0.00313 0.00833 L -0.05573 0.4659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3" y="2287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animMotion origin="layout" path="M 0.00924 -0.01458 L -0.05977 0.4576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1" y="2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"/>
                </p:tgtEl>
              </p:cMediaNode>
            </p:audio>
          </p:childTnLst>
        </p:cTn>
      </p:par>
    </p:tnLst>
    <p:bldLst>
      <p:bldP spid="18" grpId="0" animBg="1"/>
      <p:bldP spid="31" grpId="0"/>
      <p:bldP spid="32" grpId="0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E4B1E-DE7A-471E-9B7B-A0FF41CFD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8" descr="2560x1440 Light Cyan Solid Color Background">
            <a:extLst>
              <a:ext uri="{FF2B5EF4-FFF2-40B4-BE49-F238E27FC236}">
                <a16:creationId xmlns:a16="http://schemas.microsoft.com/office/drawing/2014/main" id="{6DB5E1D2-5306-4D49-A533-E0763C8A706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9730B83-7D2A-44DD-869F-A01CDCA7D1F2}"/>
              </a:ext>
            </a:extLst>
          </p:cNvPr>
          <p:cNvSpPr txBox="1"/>
          <p:nvPr/>
        </p:nvSpPr>
        <p:spPr>
          <a:xfrm>
            <a:off x="5436788" y="-171995"/>
            <a:ext cx="82315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0000FF"/>
                </a:solidFill>
                <a:latin typeface=".VnAvant" panose="020B7200000000000000" pitchFamily="34" charset="0"/>
              </a:rPr>
              <a:t>8</a:t>
            </a:r>
          </a:p>
        </p:txBody>
      </p:sp>
      <p:sp>
        <p:nvSpPr>
          <p:cNvPr id="9" name="Heart 8">
            <a:extLst>
              <a:ext uri="{FF2B5EF4-FFF2-40B4-BE49-F238E27FC236}">
                <a16:creationId xmlns:a16="http://schemas.microsoft.com/office/drawing/2014/main" id="{D0AD7B78-FC4A-4A1A-8070-C20D18F702B1}"/>
              </a:ext>
            </a:extLst>
          </p:cNvPr>
          <p:cNvSpPr/>
          <p:nvPr/>
        </p:nvSpPr>
        <p:spPr>
          <a:xfrm>
            <a:off x="3136871" y="2507860"/>
            <a:ext cx="5692169" cy="4183697"/>
          </a:xfrm>
          <a:prstGeom prst="heart">
            <a:avLst/>
          </a:prstGeom>
          <a:solidFill>
            <a:srgbClr val="F6D6F5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A9D05F9-1CCB-4975-A463-C5C1080C7BED}"/>
              </a:ext>
            </a:extLst>
          </p:cNvPr>
          <p:cNvCxnSpPr>
            <a:cxnSpLocks/>
            <a:stCxn id="9" idx="0"/>
            <a:endCxn id="9" idx="1"/>
          </p:cNvCxnSpPr>
          <p:nvPr/>
        </p:nvCxnSpPr>
        <p:spPr>
          <a:xfrm>
            <a:off x="5982956" y="3553784"/>
            <a:ext cx="0" cy="31377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EE2C05D-81CE-484D-BB9D-2CC5047C1C26}"/>
              </a:ext>
            </a:extLst>
          </p:cNvPr>
          <p:cNvCxnSpPr/>
          <p:nvPr/>
        </p:nvCxnSpPr>
        <p:spPr>
          <a:xfrm>
            <a:off x="3149600" y="3553784"/>
            <a:ext cx="56794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B04A454-E256-4C17-9AA3-45CB646606EE}"/>
              </a:ext>
            </a:extLst>
          </p:cNvPr>
          <p:cNvSpPr txBox="1"/>
          <p:nvPr/>
        </p:nvSpPr>
        <p:spPr>
          <a:xfrm>
            <a:off x="4084943" y="2547230"/>
            <a:ext cx="65915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613605-4918-4DAB-A57C-07BD4200CADE}"/>
              </a:ext>
            </a:extLst>
          </p:cNvPr>
          <p:cNvSpPr txBox="1"/>
          <p:nvPr/>
        </p:nvSpPr>
        <p:spPr>
          <a:xfrm>
            <a:off x="7118326" y="2547230"/>
            <a:ext cx="65915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</a:rPr>
              <a:t>5</a:t>
            </a:r>
          </a:p>
        </p:txBody>
      </p:sp>
      <p:pic>
        <p:nvPicPr>
          <p:cNvPr id="14" name="Picture 2" descr="Bọ Rùa Hung Màu Đỏ Dấu - Miễn Phí vector hình ảnh trên Pixabay">
            <a:extLst>
              <a:ext uri="{FF2B5EF4-FFF2-40B4-BE49-F238E27FC236}">
                <a16:creationId xmlns:a16="http://schemas.microsoft.com/office/drawing/2014/main" id="{FDB46C29-F506-48D6-A338-662389B9F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548" y="1407441"/>
            <a:ext cx="717903" cy="77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Bọ Rùa Hung Màu Đỏ Dấu - Miễn Phí vector hình ảnh trên Pixabay">
            <a:extLst>
              <a:ext uri="{FF2B5EF4-FFF2-40B4-BE49-F238E27FC236}">
                <a16:creationId xmlns:a16="http://schemas.microsoft.com/office/drawing/2014/main" id="{35632B17-AB8C-4B69-B0A8-9FB6928B3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898" y="1407441"/>
            <a:ext cx="717903" cy="77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Bọ Rùa Hung Màu Đỏ Dấu - Miễn Phí vector hình ảnh trên Pixabay">
            <a:extLst>
              <a:ext uri="{FF2B5EF4-FFF2-40B4-BE49-F238E27FC236}">
                <a16:creationId xmlns:a16="http://schemas.microsoft.com/office/drawing/2014/main" id="{6B19CDC5-2E73-4D6D-9F41-F09B91B48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248" y="1416612"/>
            <a:ext cx="717903" cy="77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Bọ Rùa Hung Màu Đỏ Dấu - Miễn Phí vector hình ảnh trên Pixabay">
            <a:extLst>
              <a:ext uri="{FF2B5EF4-FFF2-40B4-BE49-F238E27FC236}">
                <a16:creationId xmlns:a16="http://schemas.microsoft.com/office/drawing/2014/main" id="{92CF86B3-70FB-4158-A8EC-15C6BF5EC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598" y="1416612"/>
            <a:ext cx="717903" cy="77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Bọ Rùa Hung Màu Đỏ Dấu - Miễn Phí vector hình ảnh trên Pixabay">
            <a:extLst>
              <a:ext uri="{FF2B5EF4-FFF2-40B4-BE49-F238E27FC236}">
                <a16:creationId xmlns:a16="http://schemas.microsoft.com/office/drawing/2014/main" id="{09389027-B543-46B4-9179-C6D189C6D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571" y="1406452"/>
            <a:ext cx="717903" cy="77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Bọ Rùa Hung Màu Đỏ Dấu - Miễn Phí vector hình ảnh trên Pixabay">
            <a:extLst>
              <a:ext uri="{FF2B5EF4-FFF2-40B4-BE49-F238E27FC236}">
                <a16:creationId xmlns:a16="http://schemas.microsoft.com/office/drawing/2014/main" id="{BC91B612-DE00-4AA9-A74D-4ACE909AB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921" y="1406452"/>
            <a:ext cx="717903" cy="77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Bọ Rùa Hung Màu Đỏ Dấu - Miễn Phí vector hình ảnh trên Pixabay">
            <a:extLst>
              <a:ext uri="{FF2B5EF4-FFF2-40B4-BE49-F238E27FC236}">
                <a16:creationId xmlns:a16="http://schemas.microsoft.com/office/drawing/2014/main" id="{75587C86-EA7B-48BD-BE5D-B176658AA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214" y="1406452"/>
            <a:ext cx="717903" cy="77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Bọ Rùa Hung Màu Đỏ Dấu - Miễn Phí vector hình ảnh trên Pixabay">
            <a:extLst>
              <a:ext uri="{FF2B5EF4-FFF2-40B4-BE49-F238E27FC236}">
                <a16:creationId xmlns:a16="http://schemas.microsoft.com/office/drawing/2014/main" id="{A87471B9-FF02-4D73-B5E6-E1D61CFCE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564" y="1406452"/>
            <a:ext cx="717903" cy="77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Tieng-chuong-het-gio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68019E5B-834D-4D29-BCDE-65B8FDCC375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39.1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8922" y="6486524"/>
            <a:ext cx="406400" cy="371475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A9DC8E00-524B-4B26-9F82-D1CDCBFE439E}"/>
              </a:ext>
            </a:extLst>
          </p:cNvPr>
          <p:cNvGrpSpPr/>
          <p:nvPr/>
        </p:nvGrpSpPr>
        <p:grpSpPr>
          <a:xfrm>
            <a:off x="10249212" y="251467"/>
            <a:ext cx="1717041" cy="1747757"/>
            <a:chOff x="10253895" y="154027"/>
            <a:chExt cx="1717041" cy="1747757"/>
          </a:xfrm>
        </p:grpSpPr>
        <p:pic>
          <p:nvPicPr>
            <p:cNvPr id="25" name="Picture 2" descr="Cute Cartoon Clock Royalty Free Cliparts, Vectors, And Stock Illustration.  Image 26975033.">
              <a:extLst>
                <a:ext uri="{FF2B5EF4-FFF2-40B4-BE49-F238E27FC236}">
                  <a16:creationId xmlns:a16="http://schemas.microsoft.com/office/drawing/2014/main" id="{58FE35E1-483F-449E-A67F-18F297957C4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02" t="6962" r="9018" b="8741"/>
            <a:stretch/>
          </p:blipFill>
          <p:spPr bwMode="auto">
            <a:xfrm>
              <a:off x="10253895" y="154027"/>
              <a:ext cx="1717041" cy="1747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Flowchart: Connector 25">
              <a:extLst>
                <a:ext uri="{FF2B5EF4-FFF2-40B4-BE49-F238E27FC236}">
                  <a16:creationId xmlns:a16="http://schemas.microsoft.com/office/drawing/2014/main" id="{37B71494-C9EA-465C-8E24-9D1632DFB652}"/>
                </a:ext>
              </a:extLst>
            </p:cNvPr>
            <p:cNvSpPr/>
            <p:nvPr/>
          </p:nvSpPr>
          <p:spPr>
            <a:xfrm>
              <a:off x="10459528" y="379829"/>
              <a:ext cx="1315415" cy="1315415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</p:grpSp>
      <p:sp>
        <p:nvSpPr>
          <p:cNvPr id="27" name="Flowchart: Connector 26">
            <a:extLst>
              <a:ext uri="{FF2B5EF4-FFF2-40B4-BE49-F238E27FC236}">
                <a16:creationId xmlns:a16="http://schemas.microsoft.com/office/drawing/2014/main" id="{A9726E1C-9C4E-4D8B-9D7B-815388A2482C}"/>
              </a:ext>
            </a:extLst>
          </p:cNvPr>
          <p:cNvSpPr/>
          <p:nvPr/>
        </p:nvSpPr>
        <p:spPr>
          <a:xfrm>
            <a:off x="10442946" y="502352"/>
            <a:ext cx="1315415" cy="1315415"/>
          </a:xfrm>
          <a:prstGeom prst="flowChartConnector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</a:rPr>
              <a:t>5</a:t>
            </a:r>
          </a:p>
        </p:txBody>
      </p:sp>
      <p:sp>
        <p:nvSpPr>
          <p:cNvPr id="28" name="Flowchart: Connector 27">
            <a:extLst>
              <a:ext uri="{FF2B5EF4-FFF2-40B4-BE49-F238E27FC236}">
                <a16:creationId xmlns:a16="http://schemas.microsoft.com/office/drawing/2014/main" id="{11865629-7247-480F-AA68-880990787E75}"/>
              </a:ext>
            </a:extLst>
          </p:cNvPr>
          <p:cNvSpPr/>
          <p:nvPr/>
        </p:nvSpPr>
        <p:spPr>
          <a:xfrm>
            <a:off x="10419089" y="477269"/>
            <a:ext cx="1389945" cy="1315415"/>
          </a:xfrm>
          <a:prstGeom prst="flowChartConnector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29" name="Flowchart: Connector 28">
            <a:extLst>
              <a:ext uri="{FF2B5EF4-FFF2-40B4-BE49-F238E27FC236}">
                <a16:creationId xmlns:a16="http://schemas.microsoft.com/office/drawing/2014/main" id="{623EB8B4-87BA-449C-9874-33D4927575C2}"/>
              </a:ext>
            </a:extLst>
          </p:cNvPr>
          <p:cNvSpPr/>
          <p:nvPr/>
        </p:nvSpPr>
        <p:spPr>
          <a:xfrm>
            <a:off x="10436722" y="466001"/>
            <a:ext cx="1342020" cy="1315415"/>
          </a:xfrm>
          <a:prstGeom prst="flowChartConnector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30" name="Flowchart: Connector 29">
            <a:extLst>
              <a:ext uri="{FF2B5EF4-FFF2-40B4-BE49-F238E27FC236}">
                <a16:creationId xmlns:a16="http://schemas.microsoft.com/office/drawing/2014/main" id="{75CD014A-94DE-4C38-8EA8-F79F83954443}"/>
              </a:ext>
            </a:extLst>
          </p:cNvPr>
          <p:cNvSpPr/>
          <p:nvPr/>
        </p:nvSpPr>
        <p:spPr>
          <a:xfrm>
            <a:off x="10450879" y="476149"/>
            <a:ext cx="1342020" cy="1315415"/>
          </a:xfrm>
          <a:prstGeom prst="flowChartConnector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31" name="Flowchart: Connector 30">
            <a:extLst>
              <a:ext uri="{FF2B5EF4-FFF2-40B4-BE49-F238E27FC236}">
                <a16:creationId xmlns:a16="http://schemas.microsoft.com/office/drawing/2014/main" id="{0C8A82FC-ACA3-4F78-8E4B-3B8AB6B1D4C6}"/>
              </a:ext>
            </a:extLst>
          </p:cNvPr>
          <p:cNvSpPr/>
          <p:nvPr/>
        </p:nvSpPr>
        <p:spPr>
          <a:xfrm>
            <a:off x="10450024" y="486297"/>
            <a:ext cx="1375589" cy="1315415"/>
          </a:xfrm>
          <a:prstGeom prst="flowChartConnector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.VnArial" panose="020B7200000000000000" pitchFamily="34" charset="0"/>
              </a:rPr>
              <a:t>1</a:t>
            </a:r>
          </a:p>
        </p:txBody>
      </p:sp>
      <p:sp>
        <p:nvSpPr>
          <p:cNvPr id="32" name="Flowchart: Connector 31">
            <a:extLst>
              <a:ext uri="{FF2B5EF4-FFF2-40B4-BE49-F238E27FC236}">
                <a16:creationId xmlns:a16="http://schemas.microsoft.com/office/drawing/2014/main" id="{7C0BF816-99B0-4075-885C-2F219EA3D74A}"/>
              </a:ext>
            </a:extLst>
          </p:cNvPr>
          <p:cNvSpPr/>
          <p:nvPr/>
        </p:nvSpPr>
        <p:spPr>
          <a:xfrm>
            <a:off x="10461326" y="466464"/>
            <a:ext cx="1346775" cy="1323956"/>
          </a:xfrm>
          <a:prstGeom prst="flowChartConnector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84636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042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2.5E-6 -2.59259E-6 L 0.08854 0.3664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7" y="1831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2.91667E-6 -2.59259E-6 L 0.11731 0.3650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59" y="18241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1.875E-6 -1.48148E-6 L 0.01315 0.4576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" y="2287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3.33333E-6 -1.48148E-6 L 0.08437 0.320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9" y="16019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1.25E-6 -1.11111E-6 L 0.08294 0.33472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1" y="16736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3.95833E-6 -1.11111E-6 L 0.08437 0.36111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9" y="18056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6.25E-7 -1.11111E-6 L -0.0349 0.4833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5" y="24167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4.58333E-6 -1.11111E-6 L -0.16498 0.4576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5" y="2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9" grpId="0" animBg="1"/>
      <p:bldP spid="12" grpId="0"/>
      <p:bldP spid="13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5689B-4932-4029-902D-7E5AB15B1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7223DE0-DBA5-4B9F-8ADE-6B12A08DC2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6675" y="0"/>
            <a:ext cx="12192000" cy="69381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89FE9B-DDBB-4533-8352-9843E93C8203}"/>
              </a:ext>
            </a:extLst>
          </p:cNvPr>
          <p:cNvSpPr txBox="1"/>
          <p:nvPr/>
        </p:nvSpPr>
        <p:spPr>
          <a:xfrm>
            <a:off x="5436788" y="-171995"/>
            <a:ext cx="82315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0000FF"/>
                </a:solidFill>
                <a:latin typeface=".VnAvant" panose="020B7200000000000000" pitchFamily="34" charset="0"/>
              </a:rPr>
              <a:t>8</a:t>
            </a:r>
          </a:p>
        </p:txBody>
      </p:sp>
      <p:sp>
        <p:nvSpPr>
          <p:cNvPr id="6" name="Heart 5">
            <a:extLst>
              <a:ext uri="{FF2B5EF4-FFF2-40B4-BE49-F238E27FC236}">
                <a16:creationId xmlns:a16="http://schemas.microsoft.com/office/drawing/2014/main" id="{DDFA5139-8F19-47E3-A937-93689B561090}"/>
              </a:ext>
            </a:extLst>
          </p:cNvPr>
          <p:cNvSpPr/>
          <p:nvPr/>
        </p:nvSpPr>
        <p:spPr>
          <a:xfrm>
            <a:off x="3149600" y="2632674"/>
            <a:ext cx="5692169" cy="4183697"/>
          </a:xfrm>
          <a:prstGeom prst="hear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192BF0D-1EAB-4F48-B215-D5710A9CC1D5}"/>
              </a:ext>
            </a:extLst>
          </p:cNvPr>
          <p:cNvCxnSpPr>
            <a:cxnSpLocks/>
            <a:stCxn id="6" idx="0"/>
            <a:endCxn id="6" idx="1"/>
          </p:cNvCxnSpPr>
          <p:nvPr/>
        </p:nvCxnSpPr>
        <p:spPr>
          <a:xfrm>
            <a:off x="5995685" y="3678598"/>
            <a:ext cx="0" cy="31377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9BB0370-DF35-4248-9A19-525C6956F43C}"/>
              </a:ext>
            </a:extLst>
          </p:cNvPr>
          <p:cNvCxnSpPr/>
          <p:nvPr/>
        </p:nvCxnSpPr>
        <p:spPr>
          <a:xfrm>
            <a:off x="3149600" y="3685821"/>
            <a:ext cx="56794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3190049-6EF1-459C-B88D-69012B3886DF}"/>
              </a:ext>
            </a:extLst>
          </p:cNvPr>
          <p:cNvSpPr txBox="1"/>
          <p:nvPr/>
        </p:nvSpPr>
        <p:spPr>
          <a:xfrm>
            <a:off x="4078248" y="2633663"/>
            <a:ext cx="65915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5C0114-AD53-4352-AB62-EED36CDB1199}"/>
              </a:ext>
            </a:extLst>
          </p:cNvPr>
          <p:cNvSpPr txBox="1"/>
          <p:nvPr/>
        </p:nvSpPr>
        <p:spPr>
          <a:xfrm>
            <a:off x="7125021" y="2623688"/>
            <a:ext cx="65915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</a:rPr>
              <a:t>4</a:t>
            </a:r>
          </a:p>
        </p:txBody>
      </p:sp>
      <p:pic>
        <p:nvPicPr>
          <p:cNvPr id="11" name="Picture 2" descr="Bọ Rùa Hung Màu Đỏ Dấu - Miễn Phí vector hình ảnh trên Pixabay">
            <a:extLst>
              <a:ext uri="{FF2B5EF4-FFF2-40B4-BE49-F238E27FC236}">
                <a16:creationId xmlns:a16="http://schemas.microsoft.com/office/drawing/2014/main" id="{894831A1-904D-4EFF-B65D-38954C383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223" y="1478600"/>
            <a:ext cx="717903" cy="77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Bọ Rùa Hung Màu Đỏ Dấu - Miễn Phí vector hình ảnh trên Pixabay">
            <a:extLst>
              <a:ext uri="{FF2B5EF4-FFF2-40B4-BE49-F238E27FC236}">
                <a16:creationId xmlns:a16="http://schemas.microsoft.com/office/drawing/2014/main" id="{98B3C2F0-22F3-45A0-B6EF-040986354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573" y="1478600"/>
            <a:ext cx="717903" cy="77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Bọ Rùa Hung Màu Đỏ Dấu - Miễn Phí vector hình ảnh trên Pixabay">
            <a:extLst>
              <a:ext uri="{FF2B5EF4-FFF2-40B4-BE49-F238E27FC236}">
                <a16:creationId xmlns:a16="http://schemas.microsoft.com/office/drawing/2014/main" id="{19CA7033-0895-45E7-87FE-8778D2225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923" y="1487771"/>
            <a:ext cx="717903" cy="77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Bọ Rùa Hung Màu Đỏ Dấu - Miễn Phí vector hình ảnh trên Pixabay">
            <a:extLst>
              <a:ext uri="{FF2B5EF4-FFF2-40B4-BE49-F238E27FC236}">
                <a16:creationId xmlns:a16="http://schemas.microsoft.com/office/drawing/2014/main" id="{572586F1-298D-455B-8A63-DA7FCE34F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273" y="1487771"/>
            <a:ext cx="717903" cy="77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Bọ Rùa Hung Màu Đỏ Dấu - Miễn Phí vector hình ảnh trên Pixabay">
            <a:extLst>
              <a:ext uri="{FF2B5EF4-FFF2-40B4-BE49-F238E27FC236}">
                <a16:creationId xmlns:a16="http://schemas.microsoft.com/office/drawing/2014/main" id="{8CD98A4C-447D-49E4-80AE-3FF93654D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246" y="1477611"/>
            <a:ext cx="717903" cy="77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Bọ Rùa Hung Màu Đỏ Dấu - Miễn Phí vector hình ảnh trên Pixabay">
            <a:extLst>
              <a:ext uri="{FF2B5EF4-FFF2-40B4-BE49-F238E27FC236}">
                <a16:creationId xmlns:a16="http://schemas.microsoft.com/office/drawing/2014/main" id="{BD2F6CC5-72C8-45CC-BFB4-FEE00223B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596" y="1477611"/>
            <a:ext cx="717903" cy="77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Bọ Rùa Hung Màu Đỏ Dấu - Miễn Phí vector hình ảnh trên Pixabay">
            <a:extLst>
              <a:ext uri="{FF2B5EF4-FFF2-40B4-BE49-F238E27FC236}">
                <a16:creationId xmlns:a16="http://schemas.microsoft.com/office/drawing/2014/main" id="{13E9A96C-6DDE-41DD-BBDF-005DF6B2F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889" y="1477611"/>
            <a:ext cx="717903" cy="77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Bọ Rùa Hung Màu Đỏ Dấu - Miễn Phí vector hình ảnh trên Pixabay">
            <a:extLst>
              <a:ext uri="{FF2B5EF4-FFF2-40B4-BE49-F238E27FC236}">
                <a16:creationId xmlns:a16="http://schemas.microsoft.com/office/drawing/2014/main" id="{C928FB85-DB05-497D-8665-EC8F4E6D5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239" y="1477611"/>
            <a:ext cx="717903" cy="77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49D4412D-2455-40CF-BE61-EFB826FDB158}"/>
              </a:ext>
            </a:extLst>
          </p:cNvPr>
          <p:cNvGrpSpPr/>
          <p:nvPr/>
        </p:nvGrpSpPr>
        <p:grpSpPr>
          <a:xfrm>
            <a:off x="10249212" y="305284"/>
            <a:ext cx="1717041" cy="1747757"/>
            <a:chOff x="10253895" y="154027"/>
            <a:chExt cx="1717041" cy="1747757"/>
          </a:xfrm>
        </p:grpSpPr>
        <p:pic>
          <p:nvPicPr>
            <p:cNvPr id="21" name="Picture 2" descr="Cute Cartoon Clock Royalty Free Cliparts, Vectors, And Stock Illustration.  Image 26975033.">
              <a:extLst>
                <a:ext uri="{FF2B5EF4-FFF2-40B4-BE49-F238E27FC236}">
                  <a16:creationId xmlns:a16="http://schemas.microsoft.com/office/drawing/2014/main" id="{1720445D-3CF6-47B9-86C6-EA1ADD06E8D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02" t="6962" r="9018" b="8741"/>
            <a:stretch/>
          </p:blipFill>
          <p:spPr bwMode="auto">
            <a:xfrm>
              <a:off x="10253895" y="154027"/>
              <a:ext cx="1717041" cy="1747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Flowchart: Connector 21">
              <a:extLst>
                <a:ext uri="{FF2B5EF4-FFF2-40B4-BE49-F238E27FC236}">
                  <a16:creationId xmlns:a16="http://schemas.microsoft.com/office/drawing/2014/main" id="{3018FDBA-3DEB-47DB-A290-6C936EEE8BCE}"/>
                </a:ext>
              </a:extLst>
            </p:cNvPr>
            <p:cNvSpPr/>
            <p:nvPr/>
          </p:nvSpPr>
          <p:spPr>
            <a:xfrm>
              <a:off x="10459528" y="379829"/>
              <a:ext cx="1315415" cy="1315415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</p:grp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145A4940-D09C-4CE9-9597-11D88A24C89E}"/>
              </a:ext>
            </a:extLst>
          </p:cNvPr>
          <p:cNvSpPr/>
          <p:nvPr/>
        </p:nvSpPr>
        <p:spPr>
          <a:xfrm>
            <a:off x="10431325" y="525896"/>
            <a:ext cx="1352814" cy="1345883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</a:rPr>
              <a:t>5</a:t>
            </a:r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CAD7A4A9-C2E2-4113-9287-C7A52AA533C1}"/>
              </a:ext>
            </a:extLst>
          </p:cNvPr>
          <p:cNvSpPr/>
          <p:nvPr/>
        </p:nvSpPr>
        <p:spPr>
          <a:xfrm>
            <a:off x="10431325" y="500618"/>
            <a:ext cx="1389945" cy="1345883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25" name="Flowchart: Connector 24">
            <a:extLst>
              <a:ext uri="{FF2B5EF4-FFF2-40B4-BE49-F238E27FC236}">
                <a16:creationId xmlns:a16="http://schemas.microsoft.com/office/drawing/2014/main" id="{DA21B849-97D4-49A9-A038-45F77C4EF638}"/>
              </a:ext>
            </a:extLst>
          </p:cNvPr>
          <p:cNvSpPr/>
          <p:nvPr/>
        </p:nvSpPr>
        <p:spPr>
          <a:xfrm>
            <a:off x="10442119" y="515851"/>
            <a:ext cx="1342020" cy="1315415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26" name="Flowchart: Connector 25">
            <a:extLst>
              <a:ext uri="{FF2B5EF4-FFF2-40B4-BE49-F238E27FC236}">
                <a16:creationId xmlns:a16="http://schemas.microsoft.com/office/drawing/2014/main" id="{6A8F1483-0156-49EF-B7ED-5A9CF7167108}"/>
              </a:ext>
            </a:extLst>
          </p:cNvPr>
          <p:cNvSpPr/>
          <p:nvPr/>
        </p:nvSpPr>
        <p:spPr>
          <a:xfrm>
            <a:off x="10451760" y="500616"/>
            <a:ext cx="1342020" cy="1315415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27" name="Flowchart: Connector 26">
            <a:extLst>
              <a:ext uri="{FF2B5EF4-FFF2-40B4-BE49-F238E27FC236}">
                <a16:creationId xmlns:a16="http://schemas.microsoft.com/office/drawing/2014/main" id="{0A23D5B0-97F4-4560-A4BE-ED87CE5D91ED}"/>
              </a:ext>
            </a:extLst>
          </p:cNvPr>
          <p:cNvSpPr/>
          <p:nvPr/>
        </p:nvSpPr>
        <p:spPr>
          <a:xfrm>
            <a:off x="10471809" y="536563"/>
            <a:ext cx="1315415" cy="1315415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.VnArial" panose="020B7200000000000000" pitchFamily="34" charset="0"/>
              </a:rPr>
              <a:t>1</a:t>
            </a:r>
          </a:p>
        </p:txBody>
      </p:sp>
      <p:sp>
        <p:nvSpPr>
          <p:cNvPr id="28" name="Flowchart: Connector 27">
            <a:extLst>
              <a:ext uri="{FF2B5EF4-FFF2-40B4-BE49-F238E27FC236}">
                <a16:creationId xmlns:a16="http://schemas.microsoft.com/office/drawing/2014/main" id="{D8167764-8EBB-4671-9568-B0FF0E437980}"/>
              </a:ext>
            </a:extLst>
          </p:cNvPr>
          <p:cNvSpPr/>
          <p:nvPr/>
        </p:nvSpPr>
        <p:spPr>
          <a:xfrm>
            <a:off x="10451760" y="532292"/>
            <a:ext cx="1346775" cy="1323956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</a:rPr>
              <a:t>0</a:t>
            </a:r>
          </a:p>
        </p:txBody>
      </p:sp>
      <p:pic>
        <p:nvPicPr>
          <p:cNvPr id="29" name="Tieng-chuong-het-gio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B7D57E93-A709-407F-B87E-FBDCF05BB4D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39.1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661734" y="6451600"/>
            <a:ext cx="353587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71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042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1.25E-6 -0.02893 L 0.08724 0.3675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2" y="19815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4.16667E-6 -0.0544 L 0.09661 0.3666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1" y="21042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0625 -1.11111E-6 L -0.0306 0.4763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4" y="23819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15026 0.10903 L -0.01589 0.47639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19" y="18356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9896 0.02593 L 0.08438 0.5044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23912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.09271 -0.07916 L -0.025 0.3465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85" y="21273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6.25E-7 -2.22222E-6 L -0.10482 0.4819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47" y="24097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0586 -0.09467 L -0.07487 0.3775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1" y="2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6" grpId="0" animBg="1"/>
      <p:bldP spid="9" grpId="0"/>
      <p:bldP spid="10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0A05E-55D9-4C17-A27D-2D05585BE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4BDC37E-F271-43CD-949E-252249AFF1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B0691E7-6CF7-4ECE-9B02-5707718425E2}"/>
              </a:ext>
            </a:extLst>
          </p:cNvPr>
          <p:cNvSpPr txBox="1"/>
          <p:nvPr/>
        </p:nvSpPr>
        <p:spPr>
          <a:xfrm>
            <a:off x="2798637" y="1463040"/>
            <a:ext cx="6893234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6600" b="1" dirty="0">
                <a:solidFill>
                  <a:srgbClr val="FFFF00"/>
                </a:solidFill>
                <a:latin typeface="+mj-lt"/>
              </a:rPr>
              <a:t>Trò chơi</a:t>
            </a:r>
          </a:p>
          <a:p>
            <a:pPr algn="ctr"/>
            <a:r>
              <a:rPr lang="vi-VN" sz="6600" b="1" dirty="0">
                <a:solidFill>
                  <a:srgbClr val="FFFF00"/>
                </a:solidFill>
                <a:latin typeface="+mj-lt"/>
              </a:rPr>
              <a:t>Chọn đáp án đúng</a:t>
            </a:r>
            <a:endParaRPr lang="en-US" sz="6600" b="1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4017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Picture 8" descr="2560x1440 Light Cyan Solid Color Background">
            <a:extLst>
              <a:ext uri="{FF2B5EF4-FFF2-40B4-BE49-F238E27FC236}">
                <a16:creationId xmlns:a16="http://schemas.microsoft.com/office/drawing/2014/main" id="{F16A32FF-58E8-4762-BBC7-10EC8B2496D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0" name="Group 109">
            <a:extLst>
              <a:ext uri="{FF2B5EF4-FFF2-40B4-BE49-F238E27FC236}">
                <a16:creationId xmlns:a16="http://schemas.microsoft.com/office/drawing/2014/main" id="{7C4FE6D4-93CC-4282-A3A2-FCD2C5EEF46A}"/>
              </a:ext>
            </a:extLst>
          </p:cNvPr>
          <p:cNvGrpSpPr/>
          <p:nvPr/>
        </p:nvGrpSpPr>
        <p:grpSpPr>
          <a:xfrm>
            <a:off x="170544" y="1578752"/>
            <a:ext cx="5252854" cy="1524610"/>
            <a:chOff x="179890" y="3319805"/>
            <a:chExt cx="5252854" cy="1524610"/>
          </a:xfrm>
        </p:grpSpPr>
        <p:sp>
          <p:nvSpPr>
            <p:cNvPr id="11" name="Flowchart: Process 10">
              <a:extLst>
                <a:ext uri="{FF2B5EF4-FFF2-40B4-BE49-F238E27FC236}">
                  <a16:creationId xmlns:a16="http://schemas.microsoft.com/office/drawing/2014/main" id="{05C8DBDD-1E0A-4E20-A6F8-BC4C811430A9}"/>
                </a:ext>
              </a:extLst>
            </p:cNvPr>
            <p:cNvSpPr/>
            <p:nvPr/>
          </p:nvSpPr>
          <p:spPr>
            <a:xfrm>
              <a:off x="2012646" y="3672535"/>
              <a:ext cx="1523191" cy="819150"/>
            </a:xfrm>
            <a:prstGeom prst="flowChartProcess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54858E6-77D5-454D-A534-4C83D34364E1}"/>
                </a:ext>
              </a:extLst>
            </p:cNvPr>
            <p:cNvSpPr/>
            <p:nvPr/>
          </p:nvSpPr>
          <p:spPr>
            <a:xfrm>
              <a:off x="179890" y="3319805"/>
              <a:ext cx="2276686" cy="152461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6305A1A-5A4C-4E2D-AB22-C5A79548DAFC}"/>
                </a:ext>
              </a:extLst>
            </p:cNvPr>
            <p:cNvSpPr/>
            <p:nvPr/>
          </p:nvSpPr>
          <p:spPr>
            <a:xfrm>
              <a:off x="3156058" y="3319805"/>
              <a:ext cx="2276686" cy="152461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Connector 11">
              <a:extLst>
                <a:ext uri="{FF2B5EF4-FFF2-40B4-BE49-F238E27FC236}">
                  <a16:creationId xmlns:a16="http://schemas.microsoft.com/office/drawing/2014/main" id="{6F81BD00-F42F-4D1D-A65C-395544E7975F}"/>
                </a:ext>
              </a:extLst>
            </p:cNvPr>
            <p:cNvSpPr/>
            <p:nvPr/>
          </p:nvSpPr>
          <p:spPr>
            <a:xfrm>
              <a:off x="1435280" y="4328643"/>
              <a:ext cx="366631" cy="366631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Connector 12">
              <a:extLst>
                <a:ext uri="{FF2B5EF4-FFF2-40B4-BE49-F238E27FC236}">
                  <a16:creationId xmlns:a16="http://schemas.microsoft.com/office/drawing/2014/main" id="{270D0FCA-2FC5-43FB-82CF-ED2A8595A355}"/>
                </a:ext>
              </a:extLst>
            </p:cNvPr>
            <p:cNvSpPr/>
            <p:nvPr/>
          </p:nvSpPr>
          <p:spPr>
            <a:xfrm>
              <a:off x="781947" y="4308369"/>
              <a:ext cx="366631" cy="366631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lowchart: Connector 13">
              <a:extLst>
                <a:ext uri="{FF2B5EF4-FFF2-40B4-BE49-F238E27FC236}">
                  <a16:creationId xmlns:a16="http://schemas.microsoft.com/office/drawing/2014/main" id="{20D22C28-DF84-4567-8D71-5243D470E75F}"/>
                </a:ext>
              </a:extLst>
            </p:cNvPr>
            <p:cNvSpPr/>
            <p:nvPr/>
          </p:nvSpPr>
          <p:spPr>
            <a:xfrm>
              <a:off x="3686290" y="3523932"/>
              <a:ext cx="366631" cy="366631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976000D-80E5-4A1B-ACF4-5274ADA51EC2}"/>
                </a:ext>
              </a:extLst>
            </p:cNvPr>
            <p:cNvSpPr txBox="1"/>
            <p:nvPr/>
          </p:nvSpPr>
          <p:spPr>
            <a:xfrm>
              <a:off x="1055061" y="3556468"/>
              <a:ext cx="4710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rgbClr val="0000FF"/>
                  </a:solidFill>
                  <a:latin typeface=".VnAvant" panose="020B7200000000000000" pitchFamily="34" charset="0"/>
                </a:rPr>
                <a:t>2</a:t>
              </a:r>
            </a:p>
          </p:txBody>
        </p:sp>
        <p:sp>
          <p:nvSpPr>
            <p:cNvPr id="16" name="Flowchart: Connector 15">
              <a:extLst>
                <a:ext uri="{FF2B5EF4-FFF2-40B4-BE49-F238E27FC236}">
                  <a16:creationId xmlns:a16="http://schemas.microsoft.com/office/drawing/2014/main" id="{8AAE7567-68D0-4CAE-B2B0-4A44E55EE972}"/>
                </a:ext>
              </a:extLst>
            </p:cNvPr>
            <p:cNvSpPr/>
            <p:nvPr/>
          </p:nvSpPr>
          <p:spPr>
            <a:xfrm>
              <a:off x="3664646" y="4290760"/>
              <a:ext cx="366631" cy="366631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lowchart: Connector 16">
              <a:extLst>
                <a:ext uri="{FF2B5EF4-FFF2-40B4-BE49-F238E27FC236}">
                  <a16:creationId xmlns:a16="http://schemas.microsoft.com/office/drawing/2014/main" id="{767A5244-AC53-4408-AC71-89A7EB5D148B}"/>
                </a:ext>
              </a:extLst>
            </p:cNvPr>
            <p:cNvSpPr/>
            <p:nvPr/>
          </p:nvSpPr>
          <p:spPr>
            <a:xfrm>
              <a:off x="3293278" y="3870294"/>
              <a:ext cx="366631" cy="366631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lowchart: Connector 17">
              <a:extLst>
                <a:ext uri="{FF2B5EF4-FFF2-40B4-BE49-F238E27FC236}">
                  <a16:creationId xmlns:a16="http://schemas.microsoft.com/office/drawing/2014/main" id="{6F287338-9818-410E-9177-3882EA96D935}"/>
                </a:ext>
              </a:extLst>
            </p:cNvPr>
            <p:cNvSpPr/>
            <p:nvPr/>
          </p:nvSpPr>
          <p:spPr>
            <a:xfrm>
              <a:off x="4823088" y="4147414"/>
              <a:ext cx="366631" cy="366631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Flowchart: Connector 18">
              <a:extLst>
                <a:ext uri="{FF2B5EF4-FFF2-40B4-BE49-F238E27FC236}">
                  <a16:creationId xmlns:a16="http://schemas.microsoft.com/office/drawing/2014/main" id="{9FB38E8F-AFE5-4015-8BB9-1569319A2A68}"/>
                </a:ext>
              </a:extLst>
            </p:cNvPr>
            <p:cNvSpPr/>
            <p:nvPr/>
          </p:nvSpPr>
          <p:spPr>
            <a:xfrm>
              <a:off x="4260730" y="4387465"/>
              <a:ext cx="366631" cy="366631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5E5F93D-A891-4B32-A882-631062D3FA8C}"/>
                </a:ext>
              </a:extLst>
            </p:cNvPr>
            <p:cNvSpPr txBox="1"/>
            <p:nvPr/>
          </p:nvSpPr>
          <p:spPr>
            <a:xfrm>
              <a:off x="4127503" y="3643079"/>
              <a:ext cx="4710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rgbClr val="0000FF"/>
                  </a:solidFill>
                  <a:latin typeface=".VnAvant" panose="020B7200000000000000" pitchFamily="34" charset="0"/>
                </a:rPr>
                <a:t>7</a:t>
              </a:r>
            </a:p>
          </p:txBody>
        </p:sp>
        <p:sp>
          <p:nvSpPr>
            <p:cNvPr id="81" name="Flowchart: Connector 80">
              <a:extLst>
                <a:ext uri="{FF2B5EF4-FFF2-40B4-BE49-F238E27FC236}">
                  <a16:creationId xmlns:a16="http://schemas.microsoft.com/office/drawing/2014/main" id="{61B423EA-78C9-4A67-A7EF-04565C810A10}"/>
                </a:ext>
              </a:extLst>
            </p:cNvPr>
            <p:cNvSpPr/>
            <p:nvPr/>
          </p:nvSpPr>
          <p:spPr>
            <a:xfrm>
              <a:off x="4302739" y="3414774"/>
              <a:ext cx="366631" cy="366631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Flowchart: Connector 81">
              <a:extLst>
                <a:ext uri="{FF2B5EF4-FFF2-40B4-BE49-F238E27FC236}">
                  <a16:creationId xmlns:a16="http://schemas.microsoft.com/office/drawing/2014/main" id="{8D061980-7DD1-43D1-9255-5445DCA24CF6}"/>
                </a:ext>
              </a:extLst>
            </p:cNvPr>
            <p:cNvSpPr/>
            <p:nvPr/>
          </p:nvSpPr>
          <p:spPr>
            <a:xfrm>
              <a:off x="4769103" y="3659604"/>
              <a:ext cx="366631" cy="366631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C1D0D8EA-FD89-4AB7-847F-88D3AE4299A3}"/>
              </a:ext>
            </a:extLst>
          </p:cNvPr>
          <p:cNvGrpSpPr/>
          <p:nvPr/>
        </p:nvGrpSpPr>
        <p:grpSpPr>
          <a:xfrm>
            <a:off x="179890" y="5167947"/>
            <a:ext cx="5252854" cy="1524610"/>
            <a:chOff x="179890" y="5167947"/>
            <a:chExt cx="5252854" cy="1524610"/>
          </a:xfrm>
        </p:grpSpPr>
        <p:sp>
          <p:nvSpPr>
            <p:cNvPr id="64" name="Flowchart: Process 63">
              <a:extLst>
                <a:ext uri="{FF2B5EF4-FFF2-40B4-BE49-F238E27FC236}">
                  <a16:creationId xmlns:a16="http://schemas.microsoft.com/office/drawing/2014/main" id="{B81FEB98-B02E-45F3-AC89-F134F867A7F8}"/>
                </a:ext>
              </a:extLst>
            </p:cNvPr>
            <p:cNvSpPr/>
            <p:nvPr/>
          </p:nvSpPr>
          <p:spPr>
            <a:xfrm>
              <a:off x="2012646" y="5520677"/>
              <a:ext cx="1523191" cy="819150"/>
            </a:xfrm>
            <a:prstGeom prst="flowChartProcess">
              <a:avLst/>
            </a:prstGeom>
            <a:solidFill>
              <a:srgbClr val="B20CF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5BF8B817-62DF-4E0C-9377-6F4386CC46FB}"/>
                </a:ext>
              </a:extLst>
            </p:cNvPr>
            <p:cNvSpPr/>
            <p:nvPr/>
          </p:nvSpPr>
          <p:spPr>
            <a:xfrm>
              <a:off x="179890" y="5167947"/>
              <a:ext cx="2276686" cy="152461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D76E64EF-1008-43C7-83A1-AEC9EAC1A68A}"/>
                </a:ext>
              </a:extLst>
            </p:cNvPr>
            <p:cNvSpPr/>
            <p:nvPr/>
          </p:nvSpPr>
          <p:spPr>
            <a:xfrm>
              <a:off x="3156058" y="5167947"/>
              <a:ext cx="2276686" cy="152461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lowchart: Connector 66">
              <a:extLst>
                <a:ext uri="{FF2B5EF4-FFF2-40B4-BE49-F238E27FC236}">
                  <a16:creationId xmlns:a16="http://schemas.microsoft.com/office/drawing/2014/main" id="{1FA92BED-E5EE-4C26-8E19-DF683F4AB384}"/>
                </a:ext>
              </a:extLst>
            </p:cNvPr>
            <p:cNvSpPr/>
            <p:nvPr/>
          </p:nvSpPr>
          <p:spPr>
            <a:xfrm>
              <a:off x="1577173" y="6155509"/>
              <a:ext cx="366631" cy="366631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lowchart: Connector 67">
              <a:extLst>
                <a:ext uri="{FF2B5EF4-FFF2-40B4-BE49-F238E27FC236}">
                  <a16:creationId xmlns:a16="http://schemas.microsoft.com/office/drawing/2014/main" id="{73405547-1959-40F0-9637-20DD14F736D8}"/>
                </a:ext>
              </a:extLst>
            </p:cNvPr>
            <p:cNvSpPr/>
            <p:nvPr/>
          </p:nvSpPr>
          <p:spPr>
            <a:xfrm>
              <a:off x="715930" y="6155509"/>
              <a:ext cx="366631" cy="366631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146227F9-F618-465E-B60B-C39FDD27D280}"/>
                </a:ext>
              </a:extLst>
            </p:cNvPr>
            <p:cNvSpPr txBox="1"/>
            <p:nvPr/>
          </p:nvSpPr>
          <p:spPr>
            <a:xfrm>
              <a:off x="1055061" y="5404610"/>
              <a:ext cx="4710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rgbClr val="0000FF"/>
                  </a:solidFill>
                  <a:latin typeface=".VnAvant" panose="020B7200000000000000" pitchFamily="34" charset="0"/>
                </a:rPr>
                <a:t>2</a:t>
              </a:r>
            </a:p>
          </p:txBody>
        </p:sp>
        <p:sp>
          <p:nvSpPr>
            <p:cNvPr id="71" name="Flowchart: Connector 70">
              <a:extLst>
                <a:ext uri="{FF2B5EF4-FFF2-40B4-BE49-F238E27FC236}">
                  <a16:creationId xmlns:a16="http://schemas.microsoft.com/office/drawing/2014/main" id="{18F4B891-22A8-4702-A2BD-10D635D41721}"/>
                </a:ext>
              </a:extLst>
            </p:cNvPr>
            <p:cNvSpPr/>
            <p:nvPr/>
          </p:nvSpPr>
          <p:spPr>
            <a:xfrm>
              <a:off x="3492618" y="6117775"/>
              <a:ext cx="366631" cy="366631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Flowchart: Connector 71">
              <a:extLst>
                <a:ext uri="{FF2B5EF4-FFF2-40B4-BE49-F238E27FC236}">
                  <a16:creationId xmlns:a16="http://schemas.microsoft.com/office/drawing/2014/main" id="{7C1993C3-76CB-45B4-B1BB-8E01F3EC8D4D}"/>
                </a:ext>
              </a:extLst>
            </p:cNvPr>
            <p:cNvSpPr/>
            <p:nvPr/>
          </p:nvSpPr>
          <p:spPr>
            <a:xfrm>
              <a:off x="3256557" y="5637822"/>
              <a:ext cx="366631" cy="366631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lowchart: Connector 72">
              <a:extLst>
                <a:ext uri="{FF2B5EF4-FFF2-40B4-BE49-F238E27FC236}">
                  <a16:creationId xmlns:a16="http://schemas.microsoft.com/office/drawing/2014/main" id="{E2631F4D-530B-4C91-A7DF-BE4960741134}"/>
                </a:ext>
              </a:extLst>
            </p:cNvPr>
            <p:cNvSpPr/>
            <p:nvPr/>
          </p:nvSpPr>
          <p:spPr>
            <a:xfrm>
              <a:off x="4574185" y="6210648"/>
              <a:ext cx="366631" cy="366631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lowchart: Connector 73">
              <a:extLst>
                <a:ext uri="{FF2B5EF4-FFF2-40B4-BE49-F238E27FC236}">
                  <a16:creationId xmlns:a16="http://schemas.microsoft.com/office/drawing/2014/main" id="{45F11FBF-7A2D-43CB-A27A-2147D41F4C7B}"/>
                </a:ext>
              </a:extLst>
            </p:cNvPr>
            <p:cNvSpPr/>
            <p:nvPr/>
          </p:nvSpPr>
          <p:spPr>
            <a:xfrm>
              <a:off x="4045369" y="6301090"/>
              <a:ext cx="366631" cy="366631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Flowchart: Connector 74">
              <a:extLst>
                <a:ext uri="{FF2B5EF4-FFF2-40B4-BE49-F238E27FC236}">
                  <a16:creationId xmlns:a16="http://schemas.microsoft.com/office/drawing/2014/main" id="{EC02056C-1273-42E5-A2E9-C4E018A68586}"/>
                </a:ext>
              </a:extLst>
            </p:cNvPr>
            <p:cNvSpPr/>
            <p:nvPr/>
          </p:nvSpPr>
          <p:spPr>
            <a:xfrm>
              <a:off x="4998341" y="5876550"/>
              <a:ext cx="366631" cy="366631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831458FF-B12D-4B91-A7E1-383ECEC0E4C6}"/>
                </a:ext>
              </a:extLst>
            </p:cNvPr>
            <p:cNvSpPr txBox="1"/>
            <p:nvPr/>
          </p:nvSpPr>
          <p:spPr>
            <a:xfrm>
              <a:off x="4127503" y="5491221"/>
              <a:ext cx="4710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rgbClr val="0000FF"/>
                  </a:solidFill>
                  <a:latin typeface=".VnAvant" panose="020B7200000000000000" pitchFamily="34" charset="0"/>
                </a:rPr>
                <a:t>5</a:t>
              </a: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7C25B80A-A419-40D9-BCE2-B4F0186529E0}"/>
              </a:ext>
            </a:extLst>
          </p:cNvPr>
          <p:cNvGrpSpPr/>
          <p:nvPr/>
        </p:nvGrpSpPr>
        <p:grpSpPr>
          <a:xfrm>
            <a:off x="6881777" y="5159080"/>
            <a:ext cx="5252854" cy="1524610"/>
            <a:chOff x="6764580" y="5114245"/>
            <a:chExt cx="5252854" cy="1524610"/>
          </a:xfrm>
        </p:grpSpPr>
        <p:sp>
          <p:nvSpPr>
            <p:cNvPr id="90" name="Flowchart: Process 89">
              <a:extLst>
                <a:ext uri="{FF2B5EF4-FFF2-40B4-BE49-F238E27FC236}">
                  <a16:creationId xmlns:a16="http://schemas.microsoft.com/office/drawing/2014/main" id="{A4D57803-B861-47A7-9560-E071EDC25A1C}"/>
                </a:ext>
              </a:extLst>
            </p:cNvPr>
            <p:cNvSpPr/>
            <p:nvPr/>
          </p:nvSpPr>
          <p:spPr>
            <a:xfrm>
              <a:off x="8606691" y="5419327"/>
              <a:ext cx="1523191" cy="819150"/>
            </a:xfrm>
            <a:prstGeom prst="flowChartProcess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A48D3A5F-ED09-42A7-8110-ECDF685B97A2}"/>
                </a:ext>
              </a:extLst>
            </p:cNvPr>
            <p:cNvSpPr/>
            <p:nvPr/>
          </p:nvSpPr>
          <p:spPr>
            <a:xfrm>
              <a:off x="6764580" y="5114245"/>
              <a:ext cx="2276686" cy="152461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21C16BDC-6F40-4B37-89AE-6172A65E8707}"/>
                </a:ext>
              </a:extLst>
            </p:cNvPr>
            <p:cNvSpPr/>
            <p:nvPr/>
          </p:nvSpPr>
          <p:spPr>
            <a:xfrm>
              <a:off x="9740748" y="5114245"/>
              <a:ext cx="2276686" cy="152461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lowchart: Connector 92">
              <a:extLst>
                <a:ext uri="{FF2B5EF4-FFF2-40B4-BE49-F238E27FC236}">
                  <a16:creationId xmlns:a16="http://schemas.microsoft.com/office/drawing/2014/main" id="{812BB586-957F-46AF-BD3A-5C6A6CE269F6}"/>
                </a:ext>
              </a:extLst>
            </p:cNvPr>
            <p:cNvSpPr/>
            <p:nvPr/>
          </p:nvSpPr>
          <p:spPr>
            <a:xfrm>
              <a:off x="7207793" y="6052291"/>
              <a:ext cx="366631" cy="366631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lowchart: Connector 94">
              <a:extLst>
                <a:ext uri="{FF2B5EF4-FFF2-40B4-BE49-F238E27FC236}">
                  <a16:creationId xmlns:a16="http://schemas.microsoft.com/office/drawing/2014/main" id="{C105F6FF-068D-4090-9F41-D5E632053D65}"/>
                </a:ext>
              </a:extLst>
            </p:cNvPr>
            <p:cNvSpPr/>
            <p:nvPr/>
          </p:nvSpPr>
          <p:spPr>
            <a:xfrm>
              <a:off x="8432409" y="5971441"/>
              <a:ext cx="366631" cy="366631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04FFF9BA-4175-44C9-978D-5F907062358F}"/>
                </a:ext>
              </a:extLst>
            </p:cNvPr>
            <p:cNvSpPr txBox="1"/>
            <p:nvPr/>
          </p:nvSpPr>
          <p:spPr>
            <a:xfrm>
              <a:off x="7639751" y="5350908"/>
              <a:ext cx="4710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rgbClr val="0000FF"/>
                  </a:solidFill>
                  <a:latin typeface=".VnAvant" panose="020B7200000000000000" pitchFamily="34" charset="0"/>
                </a:rPr>
                <a:t>3</a:t>
              </a:r>
            </a:p>
          </p:txBody>
        </p:sp>
        <p:sp>
          <p:nvSpPr>
            <p:cNvPr id="97" name="Flowchart: Connector 96">
              <a:extLst>
                <a:ext uri="{FF2B5EF4-FFF2-40B4-BE49-F238E27FC236}">
                  <a16:creationId xmlns:a16="http://schemas.microsoft.com/office/drawing/2014/main" id="{D18F7E1E-D7A4-4585-919D-4578842D6CFC}"/>
                </a:ext>
              </a:extLst>
            </p:cNvPr>
            <p:cNvSpPr/>
            <p:nvPr/>
          </p:nvSpPr>
          <p:spPr>
            <a:xfrm>
              <a:off x="10089775" y="5965806"/>
              <a:ext cx="366631" cy="366631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lowchart: Connector 98">
              <a:extLst>
                <a:ext uri="{FF2B5EF4-FFF2-40B4-BE49-F238E27FC236}">
                  <a16:creationId xmlns:a16="http://schemas.microsoft.com/office/drawing/2014/main" id="{A0F0EAB8-679C-4F68-96B5-03FD5F7C638C}"/>
                </a:ext>
              </a:extLst>
            </p:cNvPr>
            <p:cNvSpPr/>
            <p:nvPr/>
          </p:nvSpPr>
          <p:spPr>
            <a:xfrm>
              <a:off x="11335766" y="5970300"/>
              <a:ext cx="366631" cy="366631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lowchart: Connector 99">
              <a:extLst>
                <a:ext uri="{FF2B5EF4-FFF2-40B4-BE49-F238E27FC236}">
                  <a16:creationId xmlns:a16="http://schemas.microsoft.com/office/drawing/2014/main" id="{CE843460-AF63-49DF-9A71-F58C9920AD34}"/>
                </a:ext>
              </a:extLst>
            </p:cNvPr>
            <p:cNvSpPr/>
            <p:nvPr/>
          </p:nvSpPr>
          <p:spPr>
            <a:xfrm>
              <a:off x="10706180" y="6225159"/>
              <a:ext cx="366631" cy="366631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25EFF956-7447-4E0E-8227-A609C21D9BB6}"/>
                </a:ext>
              </a:extLst>
            </p:cNvPr>
            <p:cNvSpPr txBox="1"/>
            <p:nvPr/>
          </p:nvSpPr>
          <p:spPr>
            <a:xfrm>
              <a:off x="10712193" y="5437519"/>
              <a:ext cx="4710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rgbClr val="0000FF"/>
                  </a:solidFill>
                  <a:latin typeface=".VnAvant" panose="020B7200000000000000" pitchFamily="34" charset="0"/>
                </a:rPr>
                <a:t>3</a:t>
              </a:r>
            </a:p>
          </p:txBody>
        </p:sp>
        <p:sp>
          <p:nvSpPr>
            <p:cNvPr id="107" name="Flowchart: Connector 106">
              <a:extLst>
                <a:ext uri="{FF2B5EF4-FFF2-40B4-BE49-F238E27FC236}">
                  <a16:creationId xmlns:a16="http://schemas.microsoft.com/office/drawing/2014/main" id="{20BB99E7-B76E-454B-B727-5DE06A04E924}"/>
                </a:ext>
              </a:extLst>
            </p:cNvPr>
            <p:cNvSpPr/>
            <p:nvPr/>
          </p:nvSpPr>
          <p:spPr>
            <a:xfrm>
              <a:off x="7846321" y="6181905"/>
              <a:ext cx="366631" cy="366631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9" name="TextBox 108">
            <a:extLst>
              <a:ext uri="{FF2B5EF4-FFF2-40B4-BE49-F238E27FC236}">
                <a16:creationId xmlns:a16="http://schemas.microsoft.com/office/drawing/2014/main" id="{7DD58039-4BD3-4198-A98C-A7341540FC94}"/>
              </a:ext>
            </a:extLst>
          </p:cNvPr>
          <p:cNvSpPr txBox="1"/>
          <p:nvPr/>
        </p:nvSpPr>
        <p:spPr>
          <a:xfrm>
            <a:off x="5684423" y="-133895"/>
            <a:ext cx="82315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0000FF"/>
                </a:solidFill>
                <a:latin typeface=".VnAvant" panose="020B7200000000000000" pitchFamily="34" charset="0"/>
              </a:rPr>
              <a:t>8</a:t>
            </a:r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FBE18990-C6E2-446B-9A4E-ECB9A23AD215}"/>
              </a:ext>
            </a:extLst>
          </p:cNvPr>
          <p:cNvGrpSpPr/>
          <p:nvPr/>
        </p:nvGrpSpPr>
        <p:grpSpPr>
          <a:xfrm>
            <a:off x="6863166" y="1621217"/>
            <a:ext cx="5205749" cy="1561175"/>
            <a:chOff x="6763684" y="1728300"/>
            <a:chExt cx="5205749" cy="1561175"/>
          </a:xfrm>
        </p:grpSpPr>
        <p:sp>
          <p:nvSpPr>
            <p:cNvPr id="77" name="Flowchart: Process 76">
              <a:extLst>
                <a:ext uri="{FF2B5EF4-FFF2-40B4-BE49-F238E27FC236}">
                  <a16:creationId xmlns:a16="http://schemas.microsoft.com/office/drawing/2014/main" id="{E1CBAAFE-F127-4426-AACC-C25637F10C9F}"/>
                </a:ext>
              </a:extLst>
            </p:cNvPr>
            <p:cNvSpPr/>
            <p:nvPr/>
          </p:nvSpPr>
          <p:spPr>
            <a:xfrm>
              <a:off x="8596440" y="2081030"/>
              <a:ext cx="1523191" cy="819150"/>
            </a:xfrm>
            <a:prstGeom prst="flowChartProcess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C284ED7F-7E2C-4AEF-9256-082A7BFB633C}"/>
                </a:ext>
              </a:extLst>
            </p:cNvPr>
            <p:cNvSpPr/>
            <p:nvPr/>
          </p:nvSpPr>
          <p:spPr>
            <a:xfrm>
              <a:off x="6763684" y="1728300"/>
              <a:ext cx="2276686" cy="152461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BBFBCA9-286D-4D94-A9CA-8754342E9BD8}"/>
                </a:ext>
              </a:extLst>
            </p:cNvPr>
            <p:cNvSpPr/>
            <p:nvPr/>
          </p:nvSpPr>
          <p:spPr>
            <a:xfrm>
              <a:off x="9692747" y="1764865"/>
              <a:ext cx="2276686" cy="152461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lowchart: Connector 79">
              <a:extLst>
                <a:ext uri="{FF2B5EF4-FFF2-40B4-BE49-F238E27FC236}">
                  <a16:creationId xmlns:a16="http://schemas.microsoft.com/office/drawing/2014/main" id="{8E071779-EC09-44F9-9972-3FC2AF4B5EE5}"/>
                </a:ext>
              </a:extLst>
            </p:cNvPr>
            <p:cNvSpPr/>
            <p:nvPr/>
          </p:nvSpPr>
          <p:spPr>
            <a:xfrm>
              <a:off x="7704836" y="2769657"/>
              <a:ext cx="366631" cy="366631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8C47172B-C97C-4371-A1A6-F85842038EF0}"/>
                </a:ext>
              </a:extLst>
            </p:cNvPr>
            <p:cNvSpPr txBox="1"/>
            <p:nvPr/>
          </p:nvSpPr>
          <p:spPr>
            <a:xfrm>
              <a:off x="7638855" y="1964963"/>
              <a:ext cx="4710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rgbClr val="0000FF"/>
                  </a:solidFill>
                  <a:latin typeface=".VnArial" panose="020B7200000000000000" pitchFamily="34" charset="0"/>
                </a:rPr>
                <a:t>1</a:t>
              </a:r>
            </a:p>
          </p:txBody>
        </p:sp>
        <p:sp>
          <p:nvSpPr>
            <p:cNvPr id="84" name="Flowchart: Connector 83">
              <a:extLst>
                <a:ext uri="{FF2B5EF4-FFF2-40B4-BE49-F238E27FC236}">
                  <a16:creationId xmlns:a16="http://schemas.microsoft.com/office/drawing/2014/main" id="{B547440D-D38F-4D1B-8EF3-300141C97272}"/>
                </a:ext>
              </a:extLst>
            </p:cNvPr>
            <p:cNvSpPr/>
            <p:nvPr/>
          </p:nvSpPr>
          <p:spPr>
            <a:xfrm>
              <a:off x="10096560" y="2621001"/>
              <a:ext cx="366631" cy="366631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Flowchart: Connector 85">
              <a:extLst>
                <a:ext uri="{FF2B5EF4-FFF2-40B4-BE49-F238E27FC236}">
                  <a16:creationId xmlns:a16="http://schemas.microsoft.com/office/drawing/2014/main" id="{BDE69596-9CE4-4B3F-A563-A2B1CCDFE53E}"/>
                </a:ext>
              </a:extLst>
            </p:cNvPr>
            <p:cNvSpPr/>
            <p:nvPr/>
          </p:nvSpPr>
          <p:spPr>
            <a:xfrm>
              <a:off x="11215504" y="2751525"/>
              <a:ext cx="366631" cy="366631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Flowchart: Connector 86">
              <a:extLst>
                <a:ext uri="{FF2B5EF4-FFF2-40B4-BE49-F238E27FC236}">
                  <a16:creationId xmlns:a16="http://schemas.microsoft.com/office/drawing/2014/main" id="{1070699A-92F8-44E3-A6C5-B9A5270F4E26}"/>
                </a:ext>
              </a:extLst>
            </p:cNvPr>
            <p:cNvSpPr/>
            <p:nvPr/>
          </p:nvSpPr>
          <p:spPr>
            <a:xfrm>
              <a:off x="10648228" y="2795960"/>
              <a:ext cx="366631" cy="366631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Flowchart: Connector 87">
              <a:extLst>
                <a:ext uri="{FF2B5EF4-FFF2-40B4-BE49-F238E27FC236}">
                  <a16:creationId xmlns:a16="http://schemas.microsoft.com/office/drawing/2014/main" id="{D5B75C09-0446-46B0-9D07-89FF8EFC7321}"/>
                </a:ext>
              </a:extLst>
            </p:cNvPr>
            <p:cNvSpPr/>
            <p:nvPr/>
          </p:nvSpPr>
          <p:spPr>
            <a:xfrm>
              <a:off x="11541195" y="2380046"/>
              <a:ext cx="366631" cy="366631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Flowchart: Connector 103">
              <a:extLst>
                <a:ext uri="{FF2B5EF4-FFF2-40B4-BE49-F238E27FC236}">
                  <a16:creationId xmlns:a16="http://schemas.microsoft.com/office/drawing/2014/main" id="{CAEE7B4A-6D69-4E3D-9FEB-610895BD543C}"/>
                </a:ext>
              </a:extLst>
            </p:cNvPr>
            <p:cNvSpPr/>
            <p:nvPr/>
          </p:nvSpPr>
          <p:spPr>
            <a:xfrm>
              <a:off x="10036585" y="2081509"/>
              <a:ext cx="366631" cy="366631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" name="Flowchart: Connector 104">
              <a:extLst>
                <a:ext uri="{FF2B5EF4-FFF2-40B4-BE49-F238E27FC236}">
                  <a16:creationId xmlns:a16="http://schemas.microsoft.com/office/drawing/2014/main" id="{204E4A71-AE86-4563-B3C5-29030C830666}"/>
                </a:ext>
              </a:extLst>
            </p:cNvPr>
            <p:cNvSpPr/>
            <p:nvPr/>
          </p:nvSpPr>
          <p:spPr>
            <a:xfrm>
              <a:off x="11257260" y="1970054"/>
              <a:ext cx="366631" cy="366631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" name="Flowchart: Connector 105">
              <a:extLst>
                <a:ext uri="{FF2B5EF4-FFF2-40B4-BE49-F238E27FC236}">
                  <a16:creationId xmlns:a16="http://schemas.microsoft.com/office/drawing/2014/main" id="{A464A39B-8DE8-458C-8E75-66B490535DFF}"/>
                </a:ext>
              </a:extLst>
            </p:cNvPr>
            <p:cNvSpPr/>
            <p:nvPr/>
          </p:nvSpPr>
          <p:spPr>
            <a:xfrm>
              <a:off x="10636715" y="1825793"/>
              <a:ext cx="366631" cy="366631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74D1D6BF-43A2-421B-AB91-C81D1B6BA480}"/>
                </a:ext>
              </a:extLst>
            </p:cNvPr>
            <p:cNvSpPr txBox="1"/>
            <p:nvPr/>
          </p:nvSpPr>
          <p:spPr>
            <a:xfrm>
              <a:off x="10686803" y="2056311"/>
              <a:ext cx="4710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rgbClr val="0000FF"/>
                  </a:solidFill>
                  <a:latin typeface=".VnAvant" panose="020B7200000000000000" pitchFamily="34" charset="0"/>
                </a:rPr>
                <a:t>7</a:t>
              </a:r>
            </a:p>
          </p:txBody>
        </p:sp>
      </p:grpSp>
      <p:sp>
        <p:nvSpPr>
          <p:cNvPr id="142" name="Rectangle 141">
            <a:extLst>
              <a:ext uri="{FF2B5EF4-FFF2-40B4-BE49-F238E27FC236}">
                <a16:creationId xmlns:a16="http://schemas.microsoft.com/office/drawing/2014/main" id="{349CBA31-4196-47F0-BBEA-77E1AC086536}"/>
              </a:ext>
            </a:extLst>
          </p:cNvPr>
          <p:cNvSpPr/>
          <p:nvPr/>
        </p:nvSpPr>
        <p:spPr>
          <a:xfrm>
            <a:off x="5020393" y="3055508"/>
            <a:ext cx="2276686" cy="2094705"/>
          </a:xfrm>
          <a:prstGeom prst="rect">
            <a:avLst/>
          </a:prstGeom>
          <a:solidFill>
            <a:srgbClr val="F6D6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ADE74633-432E-4FC1-AF4E-D11B586E4B54}"/>
              </a:ext>
            </a:extLst>
          </p:cNvPr>
          <p:cNvGrpSpPr/>
          <p:nvPr/>
        </p:nvGrpSpPr>
        <p:grpSpPr>
          <a:xfrm>
            <a:off x="5364972" y="3283008"/>
            <a:ext cx="1717041" cy="1747757"/>
            <a:chOff x="10253895" y="154027"/>
            <a:chExt cx="1717041" cy="1747757"/>
          </a:xfrm>
        </p:grpSpPr>
        <p:pic>
          <p:nvPicPr>
            <p:cNvPr id="134" name="Picture 2" descr="Cute Cartoon Clock Royalty Free Cliparts, Vectors, And Stock Illustration.  Image 26975033.">
              <a:extLst>
                <a:ext uri="{FF2B5EF4-FFF2-40B4-BE49-F238E27FC236}">
                  <a16:creationId xmlns:a16="http://schemas.microsoft.com/office/drawing/2014/main" id="{6B8972C3-4FD7-4D62-BE90-2397EA72579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02" t="6962" r="9018" b="8741"/>
            <a:stretch/>
          </p:blipFill>
          <p:spPr bwMode="auto">
            <a:xfrm>
              <a:off x="10253895" y="154027"/>
              <a:ext cx="1717041" cy="1747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5" name="Flowchart: Connector 134">
              <a:extLst>
                <a:ext uri="{FF2B5EF4-FFF2-40B4-BE49-F238E27FC236}">
                  <a16:creationId xmlns:a16="http://schemas.microsoft.com/office/drawing/2014/main" id="{86333F48-C561-497D-873C-8900BF91A824}"/>
                </a:ext>
              </a:extLst>
            </p:cNvPr>
            <p:cNvSpPr/>
            <p:nvPr/>
          </p:nvSpPr>
          <p:spPr>
            <a:xfrm>
              <a:off x="10459528" y="379829"/>
              <a:ext cx="1315415" cy="1315415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</p:grpSp>
      <p:sp>
        <p:nvSpPr>
          <p:cNvPr id="136" name="Flowchart: Connector 135">
            <a:extLst>
              <a:ext uri="{FF2B5EF4-FFF2-40B4-BE49-F238E27FC236}">
                <a16:creationId xmlns:a16="http://schemas.microsoft.com/office/drawing/2014/main" id="{E21F428F-41D4-4F4D-B5E5-AA97635A325B}"/>
              </a:ext>
            </a:extLst>
          </p:cNvPr>
          <p:cNvSpPr/>
          <p:nvPr/>
        </p:nvSpPr>
        <p:spPr>
          <a:xfrm>
            <a:off x="5555018" y="3512906"/>
            <a:ext cx="1352814" cy="1315415"/>
          </a:xfrm>
          <a:prstGeom prst="flowChartConnector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</a:rPr>
              <a:t>5</a:t>
            </a:r>
          </a:p>
        </p:txBody>
      </p:sp>
      <p:sp>
        <p:nvSpPr>
          <p:cNvPr id="137" name="Flowchart: Connector 136">
            <a:extLst>
              <a:ext uri="{FF2B5EF4-FFF2-40B4-BE49-F238E27FC236}">
                <a16:creationId xmlns:a16="http://schemas.microsoft.com/office/drawing/2014/main" id="{E1961741-C02B-4321-8F7D-CD513217F91B}"/>
              </a:ext>
            </a:extLst>
          </p:cNvPr>
          <p:cNvSpPr/>
          <p:nvPr/>
        </p:nvSpPr>
        <p:spPr>
          <a:xfrm>
            <a:off x="5519692" y="3480390"/>
            <a:ext cx="1389945" cy="1345883"/>
          </a:xfrm>
          <a:prstGeom prst="flowChartConnector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138" name="Flowchart: Connector 137">
            <a:extLst>
              <a:ext uri="{FF2B5EF4-FFF2-40B4-BE49-F238E27FC236}">
                <a16:creationId xmlns:a16="http://schemas.microsoft.com/office/drawing/2014/main" id="{B29BBF45-1190-4341-A311-292E172964F5}"/>
              </a:ext>
            </a:extLst>
          </p:cNvPr>
          <p:cNvSpPr/>
          <p:nvPr/>
        </p:nvSpPr>
        <p:spPr>
          <a:xfrm>
            <a:off x="5544000" y="3515321"/>
            <a:ext cx="1342020" cy="1315415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139" name="Flowchart: Connector 138">
            <a:extLst>
              <a:ext uri="{FF2B5EF4-FFF2-40B4-BE49-F238E27FC236}">
                <a16:creationId xmlns:a16="http://schemas.microsoft.com/office/drawing/2014/main" id="{FE37050F-BD10-45A9-A57B-F5C5BDFE7E90}"/>
              </a:ext>
            </a:extLst>
          </p:cNvPr>
          <p:cNvSpPr/>
          <p:nvPr/>
        </p:nvSpPr>
        <p:spPr>
          <a:xfrm>
            <a:off x="5544000" y="3541326"/>
            <a:ext cx="1342020" cy="1315415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140" name="Flowchart: Connector 139">
            <a:extLst>
              <a:ext uri="{FF2B5EF4-FFF2-40B4-BE49-F238E27FC236}">
                <a16:creationId xmlns:a16="http://schemas.microsoft.com/office/drawing/2014/main" id="{1A9B3330-E24B-40AC-B8F8-F1AA4E79F753}"/>
              </a:ext>
            </a:extLst>
          </p:cNvPr>
          <p:cNvSpPr/>
          <p:nvPr/>
        </p:nvSpPr>
        <p:spPr>
          <a:xfrm>
            <a:off x="5581511" y="3550193"/>
            <a:ext cx="1315415" cy="1315415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.VnArial" panose="020B7200000000000000" pitchFamily="34" charset="0"/>
              </a:rPr>
              <a:t>1</a:t>
            </a:r>
          </a:p>
        </p:txBody>
      </p:sp>
      <p:sp>
        <p:nvSpPr>
          <p:cNvPr id="141" name="Flowchart: Connector 140">
            <a:extLst>
              <a:ext uri="{FF2B5EF4-FFF2-40B4-BE49-F238E27FC236}">
                <a16:creationId xmlns:a16="http://schemas.microsoft.com/office/drawing/2014/main" id="{0FA822AA-CEBE-47D9-B0FE-2D236BF702EB}"/>
              </a:ext>
            </a:extLst>
          </p:cNvPr>
          <p:cNvSpPr/>
          <p:nvPr/>
        </p:nvSpPr>
        <p:spPr>
          <a:xfrm>
            <a:off x="5579706" y="3491353"/>
            <a:ext cx="1346775" cy="1323956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</a:rPr>
              <a:t>0</a:t>
            </a:r>
          </a:p>
        </p:txBody>
      </p:sp>
      <p:pic>
        <p:nvPicPr>
          <p:cNvPr id="144" name="Tieng-chuong-het-gio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40E16398-E3BE-4A6F-9A08-D757E396ABF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39.1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8922" y="6484406"/>
            <a:ext cx="406400" cy="37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534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3042" fill="hold"/>
                                        <p:tgtEl>
                                          <p:spTgt spid="1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48148E-6 L -0.27122 -0.05648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68" y="-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4"/>
                </p:tgtEl>
              </p:cMediaNode>
            </p:audio>
          </p:childTnLst>
        </p:cTn>
      </p:par>
    </p:tnLst>
    <p:bldLst>
      <p:bldP spid="142" grpId="0" animBg="1"/>
      <p:bldP spid="142" grpId="1" animBg="1"/>
      <p:bldP spid="136" grpId="0" animBg="1"/>
      <p:bldP spid="136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0" grpId="0" animBg="1"/>
      <p:bldP spid="140" grpId="1" animBg="1"/>
      <p:bldP spid="141" grpId="0" animBg="1"/>
      <p:bldP spid="141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7505CE8-7A76-4D41-AEDD-17278EA11D65}"/>
              </a:ext>
            </a:extLst>
          </p:cNvPr>
          <p:cNvSpPr/>
          <p:nvPr/>
        </p:nvSpPr>
        <p:spPr>
          <a:xfrm>
            <a:off x="4883710" y="3136406"/>
            <a:ext cx="2276686" cy="2094705"/>
          </a:xfrm>
          <a:prstGeom prst="rect">
            <a:avLst/>
          </a:prstGeom>
          <a:solidFill>
            <a:srgbClr val="F6D6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6F7D11A-1FE9-4052-A458-8619F99A36F3}"/>
              </a:ext>
            </a:extLst>
          </p:cNvPr>
          <p:cNvGrpSpPr/>
          <p:nvPr/>
        </p:nvGrpSpPr>
        <p:grpSpPr>
          <a:xfrm>
            <a:off x="5163531" y="3315057"/>
            <a:ext cx="1717041" cy="1747757"/>
            <a:chOff x="10253895" y="154027"/>
            <a:chExt cx="1717041" cy="1747757"/>
          </a:xfrm>
        </p:grpSpPr>
        <p:pic>
          <p:nvPicPr>
            <p:cNvPr id="7" name="Picture 2" descr="Cute Cartoon Clock Royalty Free Cliparts, Vectors, And Stock Illustration.  Image 26975033.">
              <a:extLst>
                <a:ext uri="{FF2B5EF4-FFF2-40B4-BE49-F238E27FC236}">
                  <a16:creationId xmlns:a16="http://schemas.microsoft.com/office/drawing/2014/main" id="{BF1E25B8-29B9-4913-9A2C-AEEBE5B790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02" t="6962" r="9018" b="8741"/>
            <a:stretch/>
          </p:blipFill>
          <p:spPr bwMode="auto">
            <a:xfrm>
              <a:off x="10253895" y="154027"/>
              <a:ext cx="1717041" cy="1747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Flowchart: Connector 7">
              <a:extLst>
                <a:ext uri="{FF2B5EF4-FFF2-40B4-BE49-F238E27FC236}">
                  <a16:creationId xmlns:a16="http://schemas.microsoft.com/office/drawing/2014/main" id="{9425D8FA-4AB8-45D9-A695-C3DF0355404D}"/>
                </a:ext>
              </a:extLst>
            </p:cNvPr>
            <p:cNvSpPr/>
            <p:nvPr/>
          </p:nvSpPr>
          <p:spPr>
            <a:xfrm>
              <a:off x="10458393" y="373038"/>
              <a:ext cx="1315415" cy="1315415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</p:grp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BF2FAE59-961C-446A-B365-3054136C9DF0}"/>
              </a:ext>
            </a:extLst>
          </p:cNvPr>
          <p:cNvSpPr/>
          <p:nvPr/>
        </p:nvSpPr>
        <p:spPr>
          <a:xfrm>
            <a:off x="5345644" y="3526050"/>
            <a:ext cx="1352814" cy="1315415"/>
          </a:xfrm>
          <a:prstGeom prst="flowChartConnector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</a:rPr>
              <a:t>5</a:t>
            </a: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C950BAC3-EA8F-47DF-A2AC-D1CAE2B60E98}"/>
              </a:ext>
            </a:extLst>
          </p:cNvPr>
          <p:cNvSpPr/>
          <p:nvPr/>
        </p:nvSpPr>
        <p:spPr>
          <a:xfrm>
            <a:off x="5327078" y="3518016"/>
            <a:ext cx="1389945" cy="1345883"/>
          </a:xfrm>
          <a:prstGeom prst="flowChartConnector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446773EA-2A07-4919-BAE3-07F331402739}"/>
              </a:ext>
            </a:extLst>
          </p:cNvPr>
          <p:cNvSpPr/>
          <p:nvPr/>
        </p:nvSpPr>
        <p:spPr>
          <a:xfrm>
            <a:off x="5366033" y="3548484"/>
            <a:ext cx="1342020" cy="1315415"/>
          </a:xfrm>
          <a:prstGeom prst="flowChartConnector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ACADC420-1CC8-46A1-830E-1EB982A16F48}"/>
              </a:ext>
            </a:extLst>
          </p:cNvPr>
          <p:cNvSpPr/>
          <p:nvPr/>
        </p:nvSpPr>
        <p:spPr>
          <a:xfrm>
            <a:off x="5360923" y="3545513"/>
            <a:ext cx="1342020" cy="1315415"/>
          </a:xfrm>
          <a:prstGeom prst="flowChartConnector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34E5AF84-1D5A-4400-876B-7CD52704A2A8}"/>
              </a:ext>
            </a:extLst>
          </p:cNvPr>
          <p:cNvSpPr/>
          <p:nvPr/>
        </p:nvSpPr>
        <p:spPr>
          <a:xfrm>
            <a:off x="5364342" y="3539790"/>
            <a:ext cx="1315415" cy="1315415"/>
          </a:xfrm>
          <a:prstGeom prst="flowChartConnector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.VnArial" panose="020B7200000000000000" pitchFamily="34" charset="0"/>
              </a:rPr>
              <a:t>1</a:t>
            </a:r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A4EAF89E-7627-4EFD-9772-C339A51248E6}"/>
              </a:ext>
            </a:extLst>
          </p:cNvPr>
          <p:cNvSpPr/>
          <p:nvPr/>
        </p:nvSpPr>
        <p:spPr>
          <a:xfrm>
            <a:off x="5379530" y="3559810"/>
            <a:ext cx="1346775" cy="1323956"/>
          </a:xfrm>
          <a:prstGeom prst="flowChartConnector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</a:rPr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5A0414-38D1-4940-AF33-E6266714DB23}"/>
              </a:ext>
            </a:extLst>
          </p:cNvPr>
          <p:cNvSpPr txBox="1"/>
          <p:nvPr/>
        </p:nvSpPr>
        <p:spPr>
          <a:xfrm>
            <a:off x="5610476" y="-111836"/>
            <a:ext cx="82315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0000FF"/>
                </a:solidFill>
                <a:latin typeface=".VnAvant" panose="020B7200000000000000" pitchFamily="34" charset="0"/>
              </a:rPr>
              <a:t>8</a:t>
            </a:r>
          </a:p>
        </p:txBody>
      </p:sp>
      <p:pic>
        <p:nvPicPr>
          <p:cNvPr id="20" name="Tieng-chuong-het-gio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C2568A5E-86B9-43B2-B257-9C0279BC173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93.1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785600" y="6444617"/>
            <a:ext cx="406400" cy="4064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8E7CD96-49D8-41A2-99D2-BF5474DB1619}"/>
              </a:ext>
            </a:extLst>
          </p:cNvPr>
          <p:cNvGrpSpPr/>
          <p:nvPr/>
        </p:nvGrpSpPr>
        <p:grpSpPr>
          <a:xfrm>
            <a:off x="99946" y="1635125"/>
            <a:ext cx="5628384" cy="1419973"/>
            <a:chOff x="99946" y="1635125"/>
            <a:chExt cx="5628384" cy="1419973"/>
          </a:xfrm>
        </p:grpSpPr>
        <p:sp>
          <p:nvSpPr>
            <p:cNvPr id="120" name="Flowchart: Process 119">
              <a:extLst>
                <a:ext uri="{FF2B5EF4-FFF2-40B4-BE49-F238E27FC236}">
                  <a16:creationId xmlns:a16="http://schemas.microsoft.com/office/drawing/2014/main" id="{E283290B-F4DF-46D6-97C7-6B51ED9D965C}"/>
                </a:ext>
              </a:extLst>
            </p:cNvPr>
            <p:cNvSpPr/>
            <p:nvPr/>
          </p:nvSpPr>
          <p:spPr>
            <a:xfrm>
              <a:off x="2082961" y="1955351"/>
              <a:ext cx="1965164" cy="819150"/>
            </a:xfrm>
            <a:prstGeom prst="flowChartProcess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599FD933-C8E0-403B-99B3-4578A6EF31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30" t="5318" r="65939" b="67086"/>
            <a:stretch/>
          </p:blipFill>
          <p:spPr>
            <a:xfrm rot="21253831">
              <a:off x="99946" y="1681370"/>
              <a:ext cx="2600325" cy="1373728"/>
            </a:xfrm>
            <a:prstGeom prst="rect">
              <a:avLst/>
            </a:prstGeom>
          </p:spPr>
        </p:pic>
        <p:sp>
          <p:nvSpPr>
            <p:cNvPr id="114" name="Star: 5 Points 113">
              <a:extLst>
                <a:ext uri="{FF2B5EF4-FFF2-40B4-BE49-F238E27FC236}">
                  <a16:creationId xmlns:a16="http://schemas.microsoft.com/office/drawing/2014/main" id="{FD3D2845-A454-4DC3-9813-62618DAE9AF2}"/>
                </a:ext>
              </a:extLst>
            </p:cNvPr>
            <p:cNvSpPr/>
            <p:nvPr/>
          </p:nvSpPr>
          <p:spPr>
            <a:xfrm>
              <a:off x="1900800" y="2359808"/>
              <a:ext cx="361950" cy="342900"/>
            </a:xfrm>
            <a:prstGeom prst="star5">
              <a:avLst>
                <a:gd name="adj" fmla="val 24123"/>
                <a:gd name="hf" fmla="val 105146"/>
                <a:gd name="vf" fmla="val 110557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DE8D60E0-BC1D-4F46-B932-D2CDB12189A8}"/>
                </a:ext>
              </a:extLst>
            </p:cNvPr>
            <p:cNvSpPr txBox="1"/>
            <p:nvPr/>
          </p:nvSpPr>
          <p:spPr>
            <a:xfrm>
              <a:off x="1165260" y="1672496"/>
              <a:ext cx="4710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rgbClr val="FF0000"/>
                  </a:solidFill>
                  <a:latin typeface=".VnAvant" panose="020B7200000000000000" pitchFamily="34" charset="0"/>
                </a:rPr>
                <a:t>4</a:t>
              </a:r>
            </a:p>
          </p:txBody>
        </p:sp>
        <p:sp>
          <p:nvSpPr>
            <p:cNvPr id="116" name="Star: 5 Points 115">
              <a:extLst>
                <a:ext uri="{FF2B5EF4-FFF2-40B4-BE49-F238E27FC236}">
                  <a16:creationId xmlns:a16="http://schemas.microsoft.com/office/drawing/2014/main" id="{0E34B362-B124-4C44-B726-70CA77462E9A}"/>
                </a:ext>
              </a:extLst>
            </p:cNvPr>
            <p:cNvSpPr/>
            <p:nvPr/>
          </p:nvSpPr>
          <p:spPr>
            <a:xfrm>
              <a:off x="1474418" y="2421769"/>
              <a:ext cx="361950" cy="342900"/>
            </a:xfrm>
            <a:prstGeom prst="star5">
              <a:avLst>
                <a:gd name="adj" fmla="val 24123"/>
                <a:gd name="hf" fmla="val 105146"/>
                <a:gd name="vf" fmla="val 110557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tar: 5 Points 116">
              <a:extLst>
                <a:ext uri="{FF2B5EF4-FFF2-40B4-BE49-F238E27FC236}">
                  <a16:creationId xmlns:a16="http://schemas.microsoft.com/office/drawing/2014/main" id="{9BC383B6-4A05-40A0-A2D6-AFCB73839951}"/>
                </a:ext>
              </a:extLst>
            </p:cNvPr>
            <p:cNvSpPr/>
            <p:nvPr/>
          </p:nvSpPr>
          <p:spPr>
            <a:xfrm>
              <a:off x="437516" y="2320316"/>
              <a:ext cx="361950" cy="342900"/>
            </a:xfrm>
            <a:prstGeom prst="star5">
              <a:avLst>
                <a:gd name="adj" fmla="val 24123"/>
                <a:gd name="hf" fmla="val 105146"/>
                <a:gd name="vf" fmla="val 110557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tar: 5 Points 117">
              <a:extLst>
                <a:ext uri="{FF2B5EF4-FFF2-40B4-BE49-F238E27FC236}">
                  <a16:creationId xmlns:a16="http://schemas.microsoft.com/office/drawing/2014/main" id="{21F21CAC-1815-4B65-AEF8-89B96EB9B9A4}"/>
                </a:ext>
              </a:extLst>
            </p:cNvPr>
            <p:cNvSpPr/>
            <p:nvPr/>
          </p:nvSpPr>
          <p:spPr>
            <a:xfrm>
              <a:off x="957596" y="2421769"/>
              <a:ext cx="361950" cy="342900"/>
            </a:xfrm>
            <a:prstGeom prst="star5">
              <a:avLst>
                <a:gd name="adj" fmla="val 24123"/>
                <a:gd name="hf" fmla="val 105146"/>
                <a:gd name="vf" fmla="val 110557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9" name="Picture 118">
              <a:extLst>
                <a:ext uri="{FF2B5EF4-FFF2-40B4-BE49-F238E27FC236}">
                  <a16:creationId xmlns:a16="http://schemas.microsoft.com/office/drawing/2014/main" id="{D3629F29-27C5-458B-AA92-0E3C629993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30" t="5318" r="65939" b="67086"/>
            <a:stretch/>
          </p:blipFill>
          <p:spPr>
            <a:xfrm rot="21253831">
              <a:off x="3128005" y="1678062"/>
              <a:ext cx="2600325" cy="1373728"/>
            </a:xfrm>
            <a:prstGeom prst="rect">
              <a:avLst/>
            </a:prstGeom>
          </p:spPr>
        </p:pic>
        <p:sp>
          <p:nvSpPr>
            <p:cNvPr id="121" name="Star: 5 Points 120">
              <a:extLst>
                <a:ext uri="{FF2B5EF4-FFF2-40B4-BE49-F238E27FC236}">
                  <a16:creationId xmlns:a16="http://schemas.microsoft.com/office/drawing/2014/main" id="{1F0AE7D3-5308-4220-BDC1-642302803DC7}"/>
                </a:ext>
              </a:extLst>
            </p:cNvPr>
            <p:cNvSpPr/>
            <p:nvPr/>
          </p:nvSpPr>
          <p:spPr>
            <a:xfrm>
              <a:off x="4934257" y="2381000"/>
              <a:ext cx="361950" cy="342900"/>
            </a:xfrm>
            <a:prstGeom prst="star5">
              <a:avLst>
                <a:gd name="adj" fmla="val 24123"/>
                <a:gd name="hf" fmla="val 105146"/>
                <a:gd name="vf" fmla="val 110557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tar: 5 Points 121">
              <a:extLst>
                <a:ext uri="{FF2B5EF4-FFF2-40B4-BE49-F238E27FC236}">
                  <a16:creationId xmlns:a16="http://schemas.microsoft.com/office/drawing/2014/main" id="{C23681F5-A503-49B6-B7CF-4C0822DB50CD}"/>
                </a:ext>
              </a:extLst>
            </p:cNvPr>
            <p:cNvSpPr/>
            <p:nvPr/>
          </p:nvSpPr>
          <p:spPr>
            <a:xfrm>
              <a:off x="4507875" y="2442961"/>
              <a:ext cx="361950" cy="342900"/>
            </a:xfrm>
            <a:prstGeom prst="star5">
              <a:avLst>
                <a:gd name="adj" fmla="val 24123"/>
                <a:gd name="hf" fmla="val 105146"/>
                <a:gd name="vf" fmla="val 110557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tar: 5 Points 122">
              <a:extLst>
                <a:ext uri="{FF2B5EF4-FFF2-40B4-BE49-F238E27FC236}">
                  <a16:creationId xmlns:a16="http://schemas.microsoft.com/office/drawing/2014/main" id="{8A5DD8A8-2E20-4E5A-91DF-18D9B009065C}"/>
                </a:ext>
              </a:extLst>
            </p:cNvPr>
            <p:cNvSpPr/>
            <p:nvPr/>
          </p:nvSpPr>
          <p:spPr>
            <a:xfrm>
              <a:off x="3470973" y="2341508"/>
              <a:ext cx="361950" cy="342900"/>
            </a:xfrm>
            <a:prstGeom prst="star5">
              <a:avLst>
                <a:gd name="adj" fmla="val 24123"/>
                <a:gd name="hf" fmla="val 105146"/>
                <a:gd name="vf" fmla="val 110557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tar: 5 Points 123">
              <a:extLst>
                <a:ext uri="{FF2B5EF4-FFF2-40B4-BE49-F238E27FC236}">
                  <a16:creationId xmlns:a16="http://schemas.microsoft.com/office/drawing/2014/main" id="{31BBD6E7-2AA2-4E05-94CE-7EC11DD79C02}"/>
                </a:ext>
              </a:extLst>
            </p:cNvPr>
            <p:cNvSpPr/>
            <p:nvPr/>
          </p:nvSpPr>
          <p:spPr>
            <a:xfrm>
              <a:off x="3991053" y="2442961"/>
              <a:ext cx="361950" cy="342900"/>
            </a:xfrm>
            <a:prstGeom prst="star5">
              <a:avLst>
                <a:gd name="adj" fmla="val 24123"/>
                <a:gd name="hf" fmla="val 105146"/>
                <a:gd name="vf" fmla="val 110557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C1230F80-5E2E-4AFF-BCED-F54823B4071D}"/>
                </a:ext>
              </a:extLst>
            </p:cNvPr>
            <p:cNvSpPr txBox="1"/>
            <p:nvPr/>
          </p:nvSpPr>
          <p:spPr>
            <a:xfrm>
              <a:off x="4232857" y="1635125"/>
              <a:ext cx="4710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rgbClr val="FF0000"/>
                  </a:solidFill>
                  <a:latin typeface=".VnAvant" panose="020B7200000000000000" pitchFamily="34" charset="0"/>
                </a:rPr>
                <a:t>4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80B5BCA-9F26-4921-BFF3-6B4D65BD93EF}"/>
              </a:ext>
            </a:extLst>
          </p:cNvPr>
          <p:cNvGrpSpPr/>
          <p:nvPr/>
        </p:nvGrpSpPr>
        <p:grpSpPr>
          <a:xfrm>
            <a:off x="82858" y="5401415"/>
            <a:ext cx="5628384" cy="1402805"/>
            <a:chOff x="99946" y="5329255"/>
            <a:chExt cx="5628384" cy="1402805"/>
          </a:xfrm>
        </p:grpSpPr>
        <p:sp>
          <p:nvSpPr>
            <p:cNvPr id="126" name="Flowchart: Process 125">
              <a:extLst>
                <a:ext uri="{FF2B5EF4-FFF2-40B4-BE49-F238E27FC236}">
                  <a16:creationId xmlns:a16="http://schemas.microsoft.com/office/drawing/2014/main" id="{7FB4604A-F312-4313-A034-A71EA8EE11A7}"/>
                </a:ext>
              </a:extLst>
            </p:cNvPr>
            <p:cNvSpPr/>
            <p:nvPr/>
          </p:nvSpPr>
          <p:spPr>
            <a:xfrm>
              <a:off x="2082961" y="5632313"/>
              <a:ext cx="1965164" cy="819150"/>
            </a:xfrm>
            <a:prstGeom prst="flowChartProcess">
              <a:avLst/>
            </a:prstGeom>
            <a:solidFill>
              <a:srgbClr val="B20CF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7" name="Picture 126">
              <a:extLst>
                <a:ext uri="{FF2B5EF4-FFF2-40B4-BE49-F238E27FC236}">
                  <a16:creationId xmlns:a16="http://schemas.microsoft.com/office/drawing/2014/main" id="{4A1C0A96-ACE3-4B2D-8A27-DEB4AC9928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30" t="5318" r="65939" b="67086"/>
            <a:stretch/>
          </p:blipFill>
          <p:spPr>
            <a:xfrm rot="21253831">
              <a:off x="99946" y="5358332"/>
              <a:ext cx="2600325" cy="1373728"/>
            </a:xfrm>
            <a:prstGeom prst="rect">
              <a:avLst/>
            </a:prstGeom>
          </p:spPr>
        </p:pic>
        <p:sp>
          <p:nvSpPr>
            <p:cNvPr id="128" name="Star: 5 Points 127">
              <a:extLst>
                <a:ext uri="{FF2B5EF4-FFF2-40B4-BE49-F238E27FC236}">
                  <a16:creationId xmlns:a16="http://schemas.microsoft.com/office/drawing/2014/main" id="{50AAD121-B62E-4877-9A5D-EB62988D0630}"/>
                </a:ext>
              </a:extLst>
            </p:cNvPr>
            <p:cNvSpPr/>
            <p:nvPr/>
          </p:nvSpPr>
          <p:spPr>
            <a:xfrm>
              <a:off x="1909252" y="6041795"/>
              <a:ext cx="361950" cy="342900"/>
            </a:xfrm>
            <a:prstGeom prst="star5">
              <a:avLst>
                <a:gd name="adj" fmla="val 24123"/>
                <a:gd name="hf" fmla="val 105146"/>
                <a:gd name="vf" fmla="val 110557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tar: 5 Points 128">
              <a:extLst>
                <a:ext uri="{FF2B5EF4-FFF2-40B4-BE49-F238E27FC236}">
                  <a16:creationId xmlns:a16="http://schemas.microsoft.com/office/drawing/2014/main" id="{7B334C03-A00E-4245-A06A-D51488DECCE9}"/>
                </a:ext>
              </a:extLst>
            </p:cNvPr>
            <p:cNvSpPr/>
            <p:nvPr/>
          </p:nvSpPr>
          <p:spPr>
            <a:xfrm>
              <a:off x="1482870" y="6103756"/>
              <a:ext cx="361950" cy="342900"/>
            </a:xfrm>
            <a:prstGeom prst="star5">
              <a:avLst>
                <a:gd name="adj" fmla="val 24123"/>
                <a:gd name="hf" fmla="val 105146"/>
                <a:gd name="vf" fmla="val 110557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tar: 5 Points 129">
              <a:extLst>
                <a:ext uri="{FF2B5EF4-FFF2-40B4-BE49-F238E27FC236}">
                  <a16:creationId xmlns:a16="http://schemas.microsoft.com/office/drawing/2014/main" id="{21DA8869-61C9-4B24-B301-DF74B43A30F0}"/>
                </a:ext>
              </a:extLst>
            </p:cNvPr>
            <p:cNvSpPr/>
            <p:nvPr/>
          </p:nvSpPr>
          <p:spPr>
            <a:xfrm>
              <a:off x="445968" y="6002303"/>
              <a:ext cx="361950" cy="342900"/>
            </a:xfrm>
            <a:prstGeom prst="star5">
              <a:avLst>
                <a:gd name="adj" fmla="val 24123"/>
                <a:gd name="hf" fmla="val 105146"/>
                <a:gd name="vf" fmla="val 110557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tar: 5 Points 130">
              <a:extLst>
                <a:ext uri="{FF2B5EF4-FFF2-40B4-BE49-F238E27FC236}">
                  <a16:creationId xmlns:a16="http://schemas.microsoft.com/office/drawing/2014/main" id="{475309A6-9BD1-4145-80BB-F0DF23A6B6A5}"/>
                </a:ext>
              </a:extLst>
            </p:cNvPr>
            <p:cNvSpPr/>
            <p:nvPr/>
          </p:nvSpPr>
          <p:spPr>
            <a:xfrm>
              <a:off x="966048" y="6103756"/>
              <a:ext cx="361950" cy="342900"/>
            </a:xfrm>
            <a:prstGeom prst="star5">
              <a:avLst>
                <a:gd name="adj" fmla="val 24123"/>
                <a:gd name="hf" fmla="val 105146"/>
                <a:gd name="vf" fmla="val 110557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2" name="Picture 131">
              <a:extLst>
                <a:ext uri="{FF2B5EF4-FFF2-40B4-BE49-F238E27FC236}">
                  <a16:creationId xmlns:a16="http://schemas.microsoft.com/office/drawing/2014/main" id="{D1A15819-7E18-4503-A698-8B695188C0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30" t="5318" r="65939" b="67086"/>
            <a:stretch/>
          </p:blipFill>
          <p:spPr>
            <a:xfrm rot="21253831">
              <a:off x="3128005" y="5355024"/>
              <a:ext cx="2600325" cy="1373728"/>
            </a:xfrm>
            <a:prstGeom prst="rect">
              <a:avLst/>
            </a:prstGeom>
          </p:spPr>
        </p:pic>
        <p:sp>
          <p:nvSpPr>
            <p:cNvPr id="134" name="Star: 5 Points 133">
              <a:extLst>
                <a:ext uri="{FF2B5EF4-FFF2-40B4-BE49-F238E27FC236}">
                  <a16:creationId xmlns:a16="http://schemas.microsoft.com/office/drawing/2014/main" id="{0E3F2B9F-EB9E-4F5C-A140-812904E21920}"/>
                </a:ext>
              </a:extLst>
            </p:cNvPr>
            <p:cNvSpPr/>
            <p:nvPr/>
          </p:nvSpPr>
          <p:spPr>
            <a:xfrm>
              <a:off x="4049531" y="6143341"/>
              <a:ext cx="361950" cy="342900"/>
            </a:xfrm>
            <a:prstGeom prst="star5">
              <a:avLst>
                <a:gd name="adj" fmla="val 24123"/>
                <a:gd name="hf" fmla="val 105146"/>
                <a:gd name="vf" fmla="val 110557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tar: 5 Points 134">
              <a:extLst>
                <a:ext uri="{FF2B5EF4-FFF2-40B4-BE49-F238E27FC236}">
                  <a16:creationId xmlns:a16="http://schemas.microsoft.com/office/drawing/2014/main" id="{1F0C3664-E3E6-4E68-B0A8-B8DD17A6F28D}"/>
                </a:ext>
              </a:extLst>
            </p:cNvPr>
            <p:cNvSpPr/>
            <p:nvPr/>
          </p:nvSpPr>
          <p:spPr>
            <a:xfrm>
              <a:off x="3288232" y="5777860"/>
              <a:ext cx="361950" cy="342900"/>
            </a:xfrm>
            <a:prstGeom prst="star5">
              <a:avLst>
                <a:gd name="adj" fmla="val 24123"/>
                <a:gd name="hf" fmla="val 105146"/>
                <a:gd name="vf" fmla="val 110557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tar: 5 Points 135">
              <a:extLst>
                <a:ext uri="{FF2B5EF4-FFF2-40B4-BE49-F238E27FC236}">
                  <a16:creationId xmlns:a16="http://schemas.microsoft.com/office/drawing/2014/main" id="{D76F0DD9-8603-4008-8715-3A1397A4B213}"/>
                </a:ext>
              </a:extLst>
            </p:cNvPr>
            <p:cNvSpPr/>
            <p:nvPr/>
          </p:nvSpPr>
          <p:spPr>
            <a:xfrm>
              <a:off x="3648936" y="6099722"/>
              <a:ext cx="361950" cy="342900"/>
            </a:xfrm>
            <a:prstGeom prst="star5">
              <a:avLst>
                <a:gd name="adj" fmla="val 24123"/>
                <a:gd name="hf" fmla="val 105146"/>
                <a:gd name="vf" fmla="val 110557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EAC12E73-7A11-426F-8188-27C6A342EF3C}"/>
                </a:ext>
              </a:extLst>
            </p:cNvPr>
            <p:cNvSpPr txBox="1"/>
            <p:nvPr/>
          </p:nvSpPr>
          <p:spPr>
            <a:xfrm>
              <a:off x="1153636" y="5402169"/>
              <a:ext cx="4710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rgbClr val="FF0000"/>
                  </a:solidFill>
                  <a:latin typeface=".VnAvant" panose="020B7200000000000000" pitchFamily="34" charset="0"/>
                </a:rPr>
                <a:t>4</a:t>
              </a:r>
            </a:p>
          </p:txBody>
        </p: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BDAD19DE-5773-4D27-98AF-1B4479424ABF}"/>
                </a:ext>
              </a:extLst>
            </p:cNvPr>
            <p:cNvSpPr txBox="1"/>
            <p:nvPr/>
          </p:nvSpPr>
          <p:spPr>
            <a:xfrm>
              <a:off x="4270926" y="5329255"/>
              <a:ext cx="4710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rgbClr val="FF0000"/>
                  </a:solidFill>
                  <a:latin typeface=".VnAvant" panose="020B7200000000000000" pitchFamily="34" charset="0"/>
                </a:rPr>
                <a:t>5</a:t>
              </a:r>
            </a:p>
          </p:txBody>
        </p:sp>
        <p:sp>
          <p:nvSpPr>
            <p:cNvPr id="168" name="Star: 5 Points 167">
              <a:extLst>
                <a:ext uri="{FF2B5EF4-FFF2-40B4-BE49-F238E27FC236}">
                  <a16:creationId xmlns:a16="http://schemas.microsoft.com/office/drawing/2014/main" id="{6A69FD4D-701F-4383-82A8-B09890463FA7}"/>
                </a:ext>
              </a:extLst>
            </p:cNvPr>
            <p:cNvSpPr/>
            <p:nvPr/>
          </p:nvSpPr>
          <p:spPr>
            <a:xfrm>
              <a:off x="4946043" y="5996716"/>
              <a:ext cx="361950" cy="342900"/>
            </a:xfrm>
            <a:prstGeom prst="star5">
              <a:avLst>
                <a:gd name="adj" fmla="val 24123"/>
                <a:gd name="hf" fmla="val 105146"/>
                <a:gd name="vf" fmla="val 110557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tar: 5 Points 168">
              <a:extLst>
                <a:ext uri="{FF2B5EF4-FFF2-40B4-BE49-F238E27FC236}">
                  <a16:creationId xmlns:a16="http://schemas.microsoft.com/office/drawing/2014/main" id="{7AB6B6DB-709B-4B03-A39E-BB6480CD2DD3}"/>
                </a:ext>
              </a:extLst>
            </p:cNvPr>
            <p:cNvSpPr/>
            <p:nvPr/>
          </p:nvSpPr>
          <p:spPr>
            <a:xfrm>
              <a:off x="4457428" y="6176141"/>
              <a:ext cx="361950" cy="342900"/>
            </a:xfrm>
            <a:prstGeom prst="star5">
              <a:avLst>
                <a:gd name="adj" fmla="val 24123"/>
                <a:gd name="hf" fmla="val 105146"/>
                <a:gd name="vf" fmla="val 110557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CB71364-CCD1-4917-8D2C-1636151973E8}"/>
              </a:ext>
            </a:extLst>
          </p:cNvPr>
          <p:cNvGrpSpPr/>
          <p:nvPr/>
        </p:nvGrpSpPr>
        <p:grpSpPr>
          <a:xfrm>
            <a:off x="6622748" y="1773335"/>
            <a:ext cx="5628384" cy="1377036"/>
            <a:chOff x="6622748" y="1773335"/>
            <a:chExt cx="5628384" cy="1377036"/>
          </a:xfrm>
        </p:grpSpPr>
        <p:sp>
          <p:nvSpPr>
            <p:cNvPr id="137" name="Flowchart: Process 136">
              <a:extLst>
                <a:ext uri="{FF2B5EF4-FFF2-40B4-BE49-F238E27FC236}">
                  <a16:creationId xmlns:a16="http://schemas.microsoft.com/office/drawing/2014/main" id="{36264D51-46EB-4FA5-8AC7-F22CBBB2EFE1}"/>
                </a:ext>
              </a:extLst>
            </p:cNvPr>
            <p:cNvSpPr/>
            <p:nvPr/>
          </p:nvSpPr>
          <p:spPr>
            <a:xfrm>
              <a:off x="8605763" y="2050624"/>
              <a:ext cx="1965164" cy="819150"/>
            </a:xfrm>
            <a:prstGeom prst="flowChartProcess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8" name="Picture 137">
              <a:extLst>
                <a:ext uri="{FF2B5EF4-FFF2-40B4-BE49-F238E27FC236}">
                  <a16:creationId xmlns:a16="http://schemas.microsoft.com/office/drawing/2014/main" id="{B1A6A2BA-537E-405F-A0EE-7E01B5AA8F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30" t="5318" r="65939" b="67086"/>
            <a:stretch/>
          </p:blipFill>
          <p:spPr>
            <a:xfrm rot="21253831">
              <a:off x="6622748" y="1776643"/>
              <a:ext cx="2600325" cy="1373728"/>
            </a:xfrm>
            <a:prstGeom prst="rect">
              <a:avLst/>
            </a:prstGeom>
          </p:spPr>
        </p:pic>
        <p:sp>
          <p:nvSpPr>
            <p:cNvPr id="139" name="Star: 5 Points 138">
              <a:extLst>
                <a:ext uri="{FF2B5EF4-FFF2-40B4-BE49-F238E27FC236}">
                  <a16:creationId xmlns:a16="http://schemas.microsoft.com/office/drawing/2014/main" id="{CBC910FF-D81C-44F5-B6FF-1CED0AD80616}"/>
                </a:ext>
              </a:extLst>
            </p:cNvPr>
            <p:cNvSpPr/>
            <p:nvPr/>
          </p:nvSpPr>
          <p:spPr>
            <a:xfrm>
              <a:off x="8418182" y="2460199"/>
              <a:ext cx="361950" cy="342900"/>
            </a:xfrm>
            <a:prstGeom prst="star5">
              <a:avLst>
                <a:gd name="adj" fmla="val 24123"/>
                <a:gd name="hf" fmla="val 105146"/>
                <a:gd name="vf" fmla="val 110557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tar: 5 Points 139">
              <a:extLst>
                <a:ext uri="{FF2B5EF4-FFF2-40B4-BE49-F238E27FC236}">
                  <a16:creationId xmlns:a16="http://schemas.microsoft.com/office/drawing/2014/main" id="{444AE4D3-7639-4959-B5DD-EC37E7DBFCB5}"/>
                </a:ext>
              </a:extLst>
            </p:cNvPr>
            <p:cNvSpPr/>
            <p:nvPr/>
          </p:nvSpPr>
          <p:spPr>
            <a:xfrm>
              <a:off x="7844137" y="2574776"/>
              <a:ext cx="361950" cy="342900"/>
            </a:xfrm>
            <a:prstGeom prst="star5">
              <a:avLst>
                <a:gd name="adj" fmla="val 24123"/>
                <a:gd name="hf" fmla="val 105146"/>
                <a:gd name="vf" fmla="val 110557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tar: 5 Points 140">
              <a:extLst>
                <a:ext uri="{FF2B5EF4-FFF2-40B4-BE49-F238E27FC236}">
                  <a16:creationId xmlns:a16="http://schemas.microsoft.com/office/drawing/2014/main" id="{03BE61CC-E5E3-492D-AA84-33C032D39185}"/>
                </a:ext>
              </a:extLst>
            </p:cNvPr>
            <p:cNvSpPr/>
            <p:nvPr/>
          </p:nvSpPr>
          <p:spPr>
            <a:xfrm>
              <a:off x="6951023" y="2320316"/>
              <a:ext cx="361950" cy="342900"/>
            </a:xfrm>
            <a:prstGeom prst="star5">
              <a:avLst>
                <a:gd name="adj" fmla="val 24123"/>
                <a:gd name="hf" fmla="val 105146"/>
                <a:gd name="vf" fmla="val 110557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tar: 5 Points 141">
              <a:extLst>
                <a:ext uri="{FF2B5EF4-FFF2-40B4-BE49-F238E27FC236}">
                  <a16:creationId xmlns:a16="http://schemas.microsoft.com/office/drawing/2014/main" id="{04B1B630-59FE-4915-B570-6CEDFB3A3016}"/>
                </a:ext>
              </a:extLst>
            </p:cNvPr>
            <p:cNvSpPr/>
            <p:nvPr/>
          </p:nvSpPr>
          <p:spPr>
            <a:xfrm>
              <a:off x="7377405" y="2512958"/>
              <a:ext cx="361950" cy="342900"/>
            </a:xfrm>
            <a:prstGeom prst="star5">
              <a:avLst>
                <a:gd name="adj" fmla="val 24123"/>
                <a:gd name="hf" fmla="val 105146"/>
                <a:gd name="vf" fmla="val 110557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3" name="Picture 142">
              <a:extLst>
                <a:ext uri="{FF2B5EF4-FFF2-40B4-BE49-F238E27FC236}">
                  <a16:creationId xmlns:a16="http://schemas.microsoft.com/office/drawing/2014/main" id="{B9F02107-0192-41C1-AA3F-8A60F57E45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30" t="5318" r="65939" b="67086"/>
            <a:stretch/>
          </p:blipFill>
          <p:spPr>
            <a:xfrm rot="21253831">
              <a:off x="9650807" y="1773335"/>
              <a:ext cx="2600325" cy="1373728"/>
            </a:xfrm>
            <a:prstGeom prst="rect">
              <a:avLst/>
            </a:prstGeom>
          </p:spPr>
        </p:pic>
        <p:sp>
          <p:nvSpPr>
            <p:cNvPr id="144" name="Star: 5 Points 143">
              <a:extLst>
                <a:ext uri="{FF2B5EF4-FFF2-40B4-BE49-F238E27FC236}">
                  <a16:creationId xmlns:a16="http://schemas.microsoft.com/office/drawing/2014/main" id="{5D2A8882-5EDD-4E5C-8A57-12FCE8925A8B}"/>
                </a:ext>
              </a:extLst>
            </p:cNvPr>
            <p:cNvSpPr/>
            <p:nvPr/>
          </p:nvSpPr>
          <p:spPr>
            <a:xfrm>
              <a:off x="11109245" y="2512958"/>
              <a:ext cx="361950" cy="342900"/>
            </a:xfrm>
            <a:prstGeom prst="star5">
              <a:avLst>
                <a:gd name="adj" fmla="val 24123"/>
                <a:gd name="hf" fmla="val 105146"/>
                <a:gd name="vf" fmla="val 110557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tar: 5 Points 144">
              <a:extLst>
                <a:ext uri="{FF2B5EF4-FFF2-40B4-BE49-F238E27FC236}">
                  <a16:creationId xmlns:a16="http://schemas.microsoft.com/office/drawing/2014/main" id="{8138D55D-8E4F-4DB2-8DAF-ECA9FE5F2C03}"/>
                </a:ext>
              </a:extLst>
            </p:cNvPr>
            <p:cNvSpPr/>
            <p:nvPr/>
          </p:nvSpPr>
          <p:spPr>
            <a:xfrm>
              <a:off x="10659111" y="2557679"/>
              <a:ext cx="361950" cy="342900"/>
            </a:xfrm>
            <a:prstGeom prst="star5">
              <a:avLst>
                <a:gd name="adj" fmla="val 24123"/>
                <a:gd name="hf" fmla="val 105146"/>
                <a:gd name="vf" fmla="val 110557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7FE2DB54-B02F-4CD1-B7EA-A5F03DC99A80}"/>
                </a:ext>
              </a:extLst>
            </p:cNvPr>
            <p:cNvSpPr txBox="1"/>
            <p:nvPr/>
          </p:nvSpPr>
          <p:spPr>
            <a:xfrm>
              <a:off x="7677893" y="1854005"/>
              <a:ext cx="4710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rgbClr val="FF0000"/>
                  </a:solidFill>
                  <a:latin typeface=".VnAvant" panose="020B7200000000000000" pitchFamily="34" charset="0"/>
                </a:rPr>
                <a:t>4</a:t>
              </a: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71162AC4-0000-4471-AE3A-DF3D95E08EC2}"/>
                </a:ext>
              </a:extLst>
            </p:cNvPr>
            <p:cNvSpPr txBox="1"/>
            <p:nvPr/>
          </p:nvSpPr>
          <p:spPr>
            <a:xfrm>
              <a:off x="10638229" y="1853411"/>
              <a:ext cx="4710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rgbClr val="FF0000"/>
                  </a:solidFill>
                  <a:latin typeface=".VnAvant" panose="020B7200000000000000" pitchFamily="34" charset="0"/>
                </a:rPr>
                <a:t>3</a:t>
              </a:r>
            </a:p>
          </p:txBody>
        </p:sp>
        <p:sp>
          <p:nvSpPr>
            <p:cNvPr id="171" name="Star: 5 Points 170">
              <a:extLst>
                <a:ext uri="{FF2B5EF4-FFF2-40B4-BE49-F238E27FC236}">
                  <a16:creationId xmlns:a16="http://schemas.microsoft.com/office/drawing/2014/main" id="{4B03FEB2-A96B-4B3F-8C12-1BAA77BA382F}"/>
                </a:ext>
              </a:extLst>
            </p:cNvPr>
            <p:cNvSpPr/>
            <p:nvPr/>
          </p:nvSpPr>
          <p:spPr>
            <a:xfrm>
              <a:off x="10092255" y="2442961"/>
              <a:ext cx="361950" cy="342900"/>
            </a:xfrm>
            <a:prstGeom prst="star5">
              <a:avLst>
                <a:gd name="adj" fmla="val 24123"/>
                <a:gd name="hf" fmla="val 105146"/>
                <a:gd name="vf" fmla="val 110557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DA4E9F9-138F-4A89-B2B8-DC5181B5AEF2}"/>
              </a:ext>
            </a:extLst>
          </p:cNvPr>
          <p:cNvGrpSpPr/>
          <p:nvPr/>
        </p:nvGrpSpPr>
        <p:grpSpPr>
          <a:xfrm>
            <a:off x="6578137" y="5444209"/>
            <a:ext cx="5628384" cy="1389304"/>
            <a:chOff x="6578137" y="5444209"/>
            <a:chExt cx="5628384" cy="1389304"/>
          </a:xfrm>
        </p:grpSpPr>
        <p:sp>
          <p:nvSpPr>
            <p:cNvPr id="148" name="Flowchart: Process 147">
              <a:extLst>
                <a:ext uri="{FF2B5EF4-FFF2-40B4-BE49-F238E27FC236}">
                  <a16:creationId xmlns:a16="http://schemas.microsoft.com/office/drawing/2014/main" id="{FC60221B-38EB-49C3-AAA6-D940AE41C6EF}"/>
                </a:ext>
              </a:extLst>
            </p:cNvPr>
            <p:cNvSpPr/>
            <p:nvPr/>
          </p:nvSpPr>
          <p:spPr>
            <a:xfrm>
              <a:off x="8561152" y="5733766"/>
              <a:ext cx="1965164" cy="819150"/>
            </a:xfrm>
            <a:prstGeom prst="flowChartProcess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9" name="Picture 148">
              <a:extLst>
                <a:ext uri="{FF2B5EF4-FFF2-40B4-BE49-F238E27FC236}">
                  <a16:creationId xmlns:a16="http://schemas.microsoft.com/office/drawing/2014/main" id="{59B88FE1-13D4-41F2-9BBF-39E3594B5B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30" t="5318" r="65939" b="67086"/>
            <a:stretch/>
          </p:blipFill>
          <p:spPr>
            <a:xfrm rot="21253831">
              <a:off x="6578137" y="5459785"/>
              <a:ext cx="2600325" cy="1373728"/>
            </a:xfrm>
            <a:prstGeom prst="rect">
              <a:avLst/>
            </a:prstGeom>
          </p:spPr>
        </p:pic>
        <p:sp>
          <p:nvSpPr>
            <p:cNvPr id="150" name="Star: 5 Points 149">
              <a:extLst>
                <a:ext uri="{FF2B5EF4-FFF2-40B4-BE49-F238E27FC236}">
                  <a16:creationId xmlns:a16="http://schemas.microsoft.com/office/drawing/2014/main" id="{2BEAC888-D1FE-4EBD-B27B-1476EB3723BF}"/>
                </a:ext>
              </a:extLst>
            </p:cNvPr>
            <p:cNvSpPr/>
            <p:nvPr/>
          </p:nvSpPr>
          <p:spPr>
            <a:xfrm>
              <a:off x="8487753" y="6044993"/>
              <a:ext cx="361950" cy="342900"/>
            </a:xfrm>
            <a:prstGeom prst="star5">
              <a:avLst>
                <a:gd name="adj" fmla="val 24123"/>
                <a:gd name="hf" fmla="val 105146"/>
                <a:gd name="vf" fmla="val 110557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tar: 5 Points 150">
              <a:extLst>
                <a:ext uri="{FF2B5EF4-FFF2-40B4-BE49-F238E27FC236}">
                  <a16:creationId xmlns:a16="http://schemas.microsoft.com/office/drawing/2014/main" id="{487D3624-CF51-40A2-8835-7F5EF3913A37}"/>
                </a:ext>
              </a:extLst>
            </p:cNvPr>
            <p:cNvSpPr/>
            <p:nvPr/>
          </p:nvSpPr>
          <p:spPr>
            <a:xfrm>
              <a:off x="8112115" y="6074027"/>
              <a:ext cx="361950" cy="342900"/>
            </a:xfrm>
            <a:prstGeom prst="star5">
              <a:avLst>
                <a:gd name="adj" fmla="val 24123"/>
                <a:gd name="hf" fmla="val 105146"/>
                <a:gd name="vf" fmla="val 110557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tar: 5 Points 151">
              <a:extLst>
                <a:ext uri="{FF2B5EF4-FFF2-40B4-BE49-F238E27FC236}">
                  <a16:creationId xmlns:a16="http://schemas.microsoft.com/office/drawing/2014/main" id="{E2C03A53-E24E-4C3F-B518-C998B0917A63}"/>
                </a:ext>
              </a:extLst>
            </p:cNvPr>
            <p:cNvSpPr/>
            <p:nvPr/>
          </p:nvSpPr>
          <p:spPr>
            <a:xfrm>
              <a:off x="6915707" y="6120760"/>
              <a:ext cx="361950" cy="342900"/>
            </a:xfrm>
            <a:prstGeom prst="star5">
              <a:avLst>
                <a:gd name="adj" fmla="val 24123"/>
                <a:gd name="hf" fmla="val 105146"/>
                <a:gd name="vf" fmla="val 110557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tar: 5 Points 152">
              <a:extLst>
                <a:ext uri="{FF2B5EF4-FFF2-40B4-BE49-F238E27FC236}">
                  <a16:creationId xmlns:a16="http://schemas.microsoft.com/office/drawing/2014/main" id="{95C74F21-7A36-4A4A-BF95-AA5386FABB3D}"/>
                </a:ext>
              </a:extLst>
            </p:cNvPr>
            <p:cNvSpPr/>
            <p:nvPr/>
          </p:nvSpPr>
          <p:spPr>
            <a:xfrm>
              <a:off x="7352762" y="6119163"/>
              <a:ext cx="361950" cy="342900"/>
            </a:xfrm>
            <a:prstGeom prst="star5">
              <a:avLst>
                <a:gd name="adj" fmla="val 24123"/>
                <a:gd name="hf" fmla="val 105146"/>
                <a:gd name="vf" fmla="val 110557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4" name="Picture 153">
              <a:extLst>
                <a:ext uri="{FF2B5EF4-FFF2-40B4-BE49-F238E27FC236}">
                  <a16:creationId xmlns:a16="http://schemas.microsoft.com/office/drawing/2014/main" id="{05E5ED95-BB69-4DEB-9299-6CDDCF4F2D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30" t="5318" r="65939" b="67086"/>
            <a:stretch/>
          </p:blipFill>
          <p:spPr>
            <a:xfrm rot="21253831">
              <a:off x="9606196" y="5456477"/>
              <a:ext cx="2600325" cy="1373728"/>
            </a:xfrm>
            <a:prstGeom prst="rect">
              <a:avLst/>
            </a:prstGeom>
          </p:spPr>
        </p:pic>
        <p:sp>
          <p:nvSpPr>
            <p:cNvPr id="156" name="Star: 5 Points 155">
              <a:extLst>
                <a:ext uri="{FF2B5EF4-FFF2-40B4-BE49-F238E27FC236}">
                  <a16:creationId xmlns:a16="http://schemas.microsoft.com/office/drawing/2014/main" id="{9D48E3CD-C1B1-4617-92AA-DEFAB66B4795}"/>
                </a:ext>
              </a:extLst>
            </p:cNvPr>
            <p:cNvSpPr/>
            <p:nvPr/>
          </p:nvSpPr>
          <p:spPr>
            <a:xfrm>
              <a:off x="10764908" y="6271172"/>
              <a:ext cx="361950" cy="342900"/>
            </a:xfrm>
            <a:prstGeom prst="star5">
              <a:avLst>
                <a:gd name="adj" fmla="val 24123"/>
                <a:gd name="hf" fmla="val 105146"/>
                <a:gd name="vf" fmla="val 110557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87ACB28D-AFEF-4E5B-A9A3-57088515D0DC}"/>
                </a:ext>
              </a:extLst>
            </p:cNvPr>
            <p:cNvSpPr txBox="1"/>
            <p:nvPr/>
          </p:nvSpPr>
          <p:spPr>
            <a:xfrm>
              <a:off x="7639888" y="5508619"/>
              <a:ext cx="4710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rgbClr val="FF0000"/>
                  </a:solidFill>
                  <a:latin typeface=".VnAvant" panose="020B7200000000000000" pitchFamily="34" charset="0"/>
                </a:rPr>
                <a:t>6</a:t>
              </a:r>
            </a:p>
          </p:txBody>
        </p: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663CFC83-DEF3-4DF9-A9E0-221920274872}"/>
                </a:ext>
              </a:extLst>
            </p:cNvPr>
            <p:cNvSpPr txBox="1"/>
            <p:nvPr/>
          </p:nvSpPr>
          <p:spPr>
            <a:xfrm>
              <a:off x="10700490" y="5444209"/>
              <a:ext cx="4710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rgbClr val="FF0000"/>
                  </a:solidFill>
                  <a:latin typeface=".VnArial" panose="020B7200000000000000" pitchFamily="34" charset="0"/>
                </a:rPr>
                <a:t>1</a:t>
              </a:r>
            </a:p>
          </p:txBody>
        </p:sp>
        <p:sp>
          <p:nvSpPr>
            <p:cNvPr id="170" name="Star: 5 Points 169">
              <a:extLst>
                <a:ext uri="{FF2B5EF4-FFF2-40B4-BE49-F238E27FC236}">
                  <a16:creationId xmlns:a16="http://schemas.microsoft.com/office/drawing/2014/main" id="{B3BBFDB3-9C20-451D-A0C7-852EA9B8DD7A}"/>
                </a:ext>
              </a:extLst>
            </p:cNvPr>
            <p:cNvSpPr/>
            <p:nvPr/>
          </p:nvSpPr>
          <p:spPr>
            <a:xfrm>
              <a:off x="7052814" y="5746236"/>
              <a:ext cx="361950" cy="342900"/>
            </a:xfrm>
            <a:prstGeom prst="star5">
              <a:avLst>
                <a:gd name="adj" fmla="val 24123"/>
                <a:gd name="hf" fmla="val 105146"/>
                <a:gd name="vf" fmla="val 110557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tar: 5 Points 171">
              <a:extLst>
                <a:ext uri="{FF2B5EF4-FFF2-40B4-BE49-F238E27FC236}">
                  <a16:creationId xmlns:a16="http://schemas.microsoft.com/office/drawing/2014/main" id="{E813BA5C-4F01-4EFE-8155-35B366496BC5}"/>
                </a:ext>
              </a:extLst>
            </p:cNvPr>
            <p:cNvSpPr/>
            <p:nvPr/>
          </p:nvSpPr>
          <p:spPr>
            <a:xfrm>
              <a:off x="8237207" y="5680187"/>
              <a:ext cx="361950" cy="342900"/>
            </a:xfrm>
            <a:prstGeom prst="star5">
              <a:avLst>
                <a:gd name="adj" fmla="val 24123"/>
                <a:gd name="hf" fmla="val 105146"/>
                <a:gd name="vf" fmla="val 110557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742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308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mute="1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9EED2-D95E-40C2-B2D2-BB07D0F69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" name="Tieng-chuong-het-gio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95C10C4C-C3DB-462C-B495-E3F2B0AF2CDC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797300"/>
            <a:ext cx="406400" cy="406400"/>
          </a:xfrm>
        </p:spPr>
      </p:pic>
      <p:pic>
        <p:nvPicPr>
          <p:cNvPr id="4" name="Picture 8" descr="2560x1440 Light Cyan Solid Color Background">
            <a:extLst>
              <a:ext uri="{FF2B5EF4-FFF2-40B4-BE49-F238E27FC236}">
                <a16:creationId xmlns:a16="http://schemas.microsoft.com/office/drawing/2014/main" id="{9343506F-8521-4905-9CEF-D8AA2FE70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5" y="-237094"/>
            <a:ext cx="12192000" cy="7095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696F513-394F-425D-BCD9-C513CBA778A0}"/>
              </a:ext>
            </a:extLst>
          </p:cNvPr>
          <p:cNvSpPr/>
          <p:nvPr/>
        </p:nvSpPr>
        <p:spPr>
          <a:xfrm>
            <a:off x="4996197" y="2891115"/>
            <a:ext cx="2181631" cy="1879700"/>
          </a:xfrm>
          <a:prstGeom prst="rect">
            <a:avLst/>
          </a:prstGeom>
          <a:solidFill>
            <a:srgbClr val="F6D6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03D78E7-F206-499A-9CB7-99D9139E2BB9}"/>
              </a:ext>
            </a:extLst>
          </p:cNvPr>
          <p:cNvGrpSpPr/>
          <p:nvPr/>
        </p:nvGrpSpPr>
        <p:grpSpPr>
          <a:xfrm>
            <a:off x="5190817" y="2957086"/>
            <a:ext cx="1717041" cy="1747757"/>
            <a:chOff x="10253895" y="154027"/>
            <a:chExt cx="1717041" cy="1747757"/>
          </a:xfrm>
        </p:grpSpPr>
        <p:pic>
          <p:nvPicPr>
            <p:cNvPr id="7" name="Picture 2" descr="Cute Cartoon Clock Royalty Free Cliparts, Vectors, And Stock Illustration.  Image 26975033.">
              <a:extLst>
                <a:ext uri="{FF2B5EF4-FFF2-40B4-BE49-F238E27FC236}">
                  <a16:creationId xmlns:a16="http://schemas.microsoft.com/office/drawing/2014/main" id="{D4D709F8-4AD4-4228-A1D8-56A7B0EF6BC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02" t="6962" r="9018" b="8741"/>
            <a:stretch/>
          </p:blipFill>
          <p:spPr bwMode="auto">
            <a:xfrm>
              <a:off x="10253895" y="154027"/>
              <a:ext cx="1717041" cy="1747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Flowchart: Connector 7">
              <a:extLst>
                <a:ext uri="{FF2B5EF4-FFF2-40B4-BE49-F238E27FC236}">
                  <a16:creationId xmlns:a16="http://schemas.microsoft.com/office/drawing/2014/main" id="{3A02A8A1-C45F-4AD3-9ADB-34C517017B16}"/>
                </a:ext>
              </a:extLst>
            </p:cNvPr>
            <p:cNvSpPr/>
            <p:nvPr/>
          </p:nvSpPr>
          <p:spPr>
            <a:xfrm>
              <a:off x="10459528" y="379829"/>
              <a:ext cx="1315415" cy="1315415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</p:grp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18562AFF-F102-4B68-A49F-44A6C7051B76}"/>
              </a:ext>
            </a:extLst>
          </p:cNvPr>
          <p:cNvSpPr/>
          <p:nvPr/>
        </p:nvSpPr>
        <p:spPr>
          <a:xfrm>
            <a:off x="5402164" y="3150319"/>
            <a:ext cx="1352814" cy="1315415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</a:rPr>
              <a:t>5</a:t>
            </a: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657F1585-7837-4C47-8771-06B57C218CC0}"/>
              </a:ext>
            </a:extLst>
          </p:cNvPr>
          <p:cNvSpPr/>
          <p:nvPr/>
        </p:nvSpPr>
        <p:spPr>
          <a:xfrm>
            <a:off x="5352981" y="3191906"/>
            <a:ext cx="1389945" cy="1345883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BB8FA830-9AE5-4156-BF15-85EA04EEED4B}"/>
              </a:ext>
            </a:extLst>
          </p:cNvPr>
          <p:cNvSpPr/>
          <p:nvPr/>
        </p:nvSpPr>
        <p:spPr>
          <a:xfrm>
            <a:off x="5392328" y="3193850"/>
            <a:ext cx="1342020" cy="1315415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D6304BFE-C462-4A33-B93C-FD11AB750ABC}"/>
              </a:ext>
            </a:extLst>
          </p:cNvPr>
          <p:cNvSpPr/>
          <p:nvPr/>
        </p:nvSpPr>
        <p:spPr>
          <a:xfrm>
            <a:off x="5413077" y="3161206"/>
            <a:ext cx="1342020" cy="1315415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13EDB7A1-32DA-451D-A75B-80D3A543451B}"/>
              </a:ext>
            </a:extLst>
          </p:cNvPr>
          <p:cNvSpPr/>
          <p:nvPr/>
        </p:nvSpPr>
        <p:spPr>
          <a:xfrm>
            <a:off x="5418992" y="3186515"/>
            <a:ext cx="1315415" cy="1315415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.VnArial" panose="020B7200000000000000" pitchFamily="34" charset="0"/>
              </a:rPr>
              <a:t>1</a:t>
            </a:r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AB203ABE-F9FC-416E-8F70-01643C653C24}"/>
              </a:ext>
            </a:extLst>
          </p:cNvPr>
          <p:cNvSpPr/>
          <p:nvPr/>
        </p:nvSpPr>
        <p:spPr>
          <a:xfrm>
            <a:off x="5405183" y="3157579"/>
            <a:ext cx="1346775" cy="1323956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</a:rPr>
              <a:t>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0A873B9-8503-420B-A120-773A7F3DDC98}"/>
              </a:ext>
            </a:extLst>
          </p:cNvPr>
          <p:cNvSpPr txBox="1"/>
          <p:nvPr/>
        </p:nvSpPr>
        <p:spPr>
          <a:xfrm>
            <a:off x="5697523" y="-363222"/>
            <a:ext cx="82315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0000FF"/>
                </a:solidFill>
                <a:latin typeface=".VnAvant" panose="020B7200000000000000" pitchFamily="34" charset="0"/>
              </a:rPr>
              <a:t>8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E531A11-939F-412C-939F-A02DED7251EA}"/>
              </a:ext>
            </a:extLst>
          </p:cNvPr>
          <p:cNvGrpSpPr/>
          <p:nvPr/>
        </p:nvGrpSpPr>
        <p:grpSpPr>
          <a:xfrm>
            <a:off x="7040360" y="1050155"/>
            <a:ext cx="5128055" cy="1813692"/>
            <a:chOff x="6978220" y="1075924"/>
            <a:chExt cx="5128055" cy="1813692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8B05C7D4-CCD0-4090-8DA8-66385F50EB31}"/>
                </a:ext>
              </a:extLst>
            </p:cNvPr>
            <p:cNvSpPr/>
            <p:nvPr/>
          </p:nvSpPr>
          <p:spPr>
            <a:xfrm>
              <a:off x="8603666" y="1499905"/>
              <a:ext cx="1964853" cy="1041019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>
              <a:extLst>
                <a:ext uri="{FF2B5EF4-FFF2-40B4-BE49-F238E27FC236}">
                  <a16:creationId xmlns:a16="http://schemas.microsoft.com/office/drawing/2014/main" id="{971F64F8-DCC2-46A8-9AF9-C7D9F1990659}"/>
                </a:ext>
              </a:extLst>
            </p:cNvPr>
            <p:cNvSpPr/>
            <p:nvPr/>
          </p:nvSpPr>
          <p:spPr>
            <a:xfrm>
              <a:off x="6978220" y="1075924"/>
              <a:ext cx="2187300" cy="1813691"/>
            </a:xfrm>
            <a:prstGeom prst="hexagon">
              <a:avLst/>
            </a:prstGeom>
            <a:solidFill>
              <a:srgbClr val="F0CD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>
              <a:extLst>
                <a:ext uri="{FF2B5EF4-FFF2-40B4-BE49-F238E27FC236}">
                  <a16:creationId xmlns:a16="http://schemas.microsoft.com/office/drawing/2014/main" id="{1A13A03B-33D5-49A1-9DBB-790ED8E2D69B}"/>
                </a:ext>
              </a:extLst>
            </p:cNvPr>
            <p:cNvSpPr/>
            <p:nvPr/>
          </p:nvSpPr>
          <p:spPr>
            <a:xfrm>
              <a:off x="9918975" y="1075925"/>
              <a:ext cx="2187300" cy="1813691"/>
            </a:xfrm>
            <a:prstGeom prst="hexagon">
              <a:avLst/>
            </a:prstGeom>
            <a:solidFill>
              <a:srgbClr val="F0CD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art 58">
              <a:extLst>
                <a:ext uri="{FF2B5EF4-FFF2-40B4-BE49-F238E27FC236}">
                  <a16:creationId xmlns:a16="http://schemas.microsoft.com/office/drawing/2014/main" id="{17DE440C-0408-4D39-9E2B-5F003A464A88}"/>
                </a:ext>
              </a:extLst>
            </p:cNvPr>
            <p:cNvSpPr/>
            <p:nvPr/>
          </p:nvSpPr>
          <p:spPr>
            <a:xfrm>
              <a:off x="7891876" y="2100490"/>
              <a:ext cx="386457" cy="384001"/>
            </a:xfrm>
            <a:prstGeom prst="hear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art 59">
              <a:extLst>
                <a:ext uri="{FF2B5EF4-FFF2-40B4-BE49-F238E27FC236}">
                  <a16:creationId xmlns:a16="http://schemas.microsoft.com/office/drawing/2014/main" id="{C7961D1F-3E21-46A4-B1D8-94362B2B0356}"/>
                </a:ext>
              </a:extLst>
            </p:cNvPr>
            <p:cNvSpPr/>
            <p:nvPr/>
          </p:nvSpPr>
          <p:spPr>
            <a:xfrm>
              <a:off x="10403076" y="1811342"/>
              <a:ext cx="386457" cy="384001"/>
            </a:xfrm>
            <a:prstGeom prst="hear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art 60">
              <a:extLst>
                <a:ext uri="{FF2B5EF4-FFF2-40B4-BE49-F238E27FC236}">
                  <a16:creationId xmlns:a16="http://schemas.microsoft.com/office/drawing/2014/main" id="{59142F99-608C-47BF-9AF8-88D30A4940C9}"/>
                </a:ext>
              </a:extLst>
            </p:cNvPr>
            <p:cNvSpPr/>
            <p:nvPr/>
          </p:nvSpPr>
          <p:spPr>
            <a:xfrm>
              <a:off x="11266734" y="1825637"/>
              <a:ext cx="386457" cy="384001"/>
            </a:xfrm>
            <a:prstGeom prst="hear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art 61">
              <a:extLst>
                <a:ext uri="{FF2B5EF4-FFF2-40B4-BE49-F238E27FC236}">
                  <a16:creationId xmlns:a16="http://schemas.microsoft.com/office/drawing/2014/main" id="{2867E699-A04F-43DC-A6FB-1CD35EB29671}"/>
                </a:ext>
              </a:extLst>
            </p:cNvPr>
            <p:cNvSpPr/>
            <p:nvPr/>
          </p:nvSpPr>
          <p:spPr>
            <a:xfrm>
              <a:off x="10411799" y="2358742"/>
              <a:ext cx="386457" cy="384001"/>
            </a:xfrm>
            <a:prstGeom prst="hear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art 62">
              <a:extLst>
                <a:ext uri="{FF2B5EF4-FFF2-40B4-BE49-F238E27FC236}">
                  <a16:creationId xmlns:a16="http://schemas.microsoft.com/office/drawing/2014/main" id="{5B2611C0-7EC4-4E1E-A634-F914233E8E06}"/>
                </a:ext>
              </a:extLst>
            </p:cNvPr>
            <p:cNvSpPr/>
            <p:nvPr/>
          </p:nvSpPr>
          <p:spPr>
            <a:xfrm>
              <a:off x="11287033" y="2344782"/>
              <a:ext cx="386457" cy="384001"/>
            </a:xfrm>
            <a:prstGeom prst="hear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4E8CD56D-3011-4186-A178-3ED34E02F2AA}"/>
                </a:ext>
              </a:extLst>
            </p:cNvPr>
            <p:cNvSpPr txBox="1"/>
            <p:nvPr/>
          </p:nvSpPr>
          <p:spPr>
            <a:xfrm>
              <a:off x="7823325" y="1170138"/>
              <a:ext cx="4710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rgbClr val="0000FF"/>
                  </a:solidFill>
                  <a:latin typeface=".VnArial" panose="020B7200000000000000" pitchFamily="34" charset="0"/>
                </a:rPr>
                <a:t>1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7106D06D-CF51-47A3-B407-C82EFEB543CA}"/>
                </a:ext>
              </a:extLst>
            </p:cNvPr>
            <p:cNvSpPr txBox="1"/>
            <p:nvPr/>
          </p:nvSpPr>
          <p:spPr>
            <a:xfrm>
              <a:off x="10878350" y="1077493"/>
              <a:ext cx="4710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rgbClr val="0000FF"/>
                  </a:solidFill>
                  <a:latin typeface=".VnAvant" panose="020B7200000000000000" pitchFamily="34" charset="0"/>
                </a:rPr>
                <a:t>4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AD8B399-F7BE-4337-BF31-FCA2106023F0}"/>
              </a:ext>
            </a:extLst>
          </p:cNvPr>
          <p:cNvGrpSpPr/>
          <p:nvPr/>
        </p:nvGrpSpPr>
        <p:grpSpPr>
          <a:xfrm>
            <a:off x="7004715" y="4601500"/>
            <a:ext cx="5128055" cy="1924358"/>
            <a:chOff x="6979200" y="4598369"/>
            <a:chExt cx="5128055" cy="1924358"/>
          </a:xfrm>
        </p:grpSpPr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5A73F7C8-D107-4AE5-93AE-0B5BF60D3CD1}"/>
                </a:ext>
              </a:extLst>
            </p:cNvPr>
            <p:cNvSpPr/>
            <p:nvPr/>
          </p:nvSpPr>
          <p:spPr>
            <a:xfrm>
              <a:off x="8619070" y="5093728"/>
              <a:ext cx="1964853" cy="1041019"/>
            </a:xfrm>
            <a:prstGeom prst="rect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>
              <a:extLst>
                <a:ext uri="{FF2B5EF4-FFF2-40B4-BE49-F238E27FC236}">
                  <a16:creationId xmlns:a16="http://schemas.microsoft.com/office/drawing/2014/main" id="{711412F6-171F-4812-9626-11E2D4716570}"/>
                </a:ext>
              </a:extLst>
            </p:cNvPr>
            <p:cNvSpPr/>
            <p:nvPr/>
          </p:nvSpPr>
          <p:spPr>
            <a:xfrm>
              <a:off x="6979200" y="4709035"/>
              <a:ext cx="2187300" cy="1813691"/>
            </a:xfrm>
            <a:prstGeom prst="hexagon">
              <a:avLst/>
            </a:prstGeom>
            <a:solidFill>
              <a:srgbClr val="F0CD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>
              <a:extLst>
                <a:ext uri="{FF2B5EF4-FFF2-40B4-BE49-F238E27FC236}">
                  <a16:creationId xmlns:a16="http://schemas.microsoft.com/office/drawing/2014/main" id="{DF68C36F-3E90-4B0D-91F0-EA0080500447}"/>
                </a:ext>
              </a:extLst>
            </p:cNvPr>
            <p:cNvSpPr/>
            <p:nvPr/>
          </p:nvSpPr>
          <p:spPr>
            <a:xfrm>
              <a:off x="9919955" y="4709036"/>
              <a:ext cx="2187300" cy="1813691"/>
            </a:xfrm>
            <a:prstGeom prst="hexagon">
              <a:avLst/>
            </a:prstGeom>
            <a:solidFill>
              <a:srgbClr val="F0CD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art 57">
              <a:extLst>
                <a:ext uri="{FF2B5EF4-FFF2-40B4-BE49-F238E27FC236}">
                  <a16:creationId xmlns:a16="http://schemas.microsoft.com/office/drawing/2014/main" id="{3044F5DE-BF89-441E-A01C-8A37B913EC92}"/>
                </a:ext>
              </a:extLst>
            </p:cNvPr>
            <p:cNvSpPr/>
            <p:nvPr/>
          </p:nvSpPr>
          <p:spPr>
            <a:xfrm>
              <a:off x="7193381" y="5437078"/>
              <a:ext cx="386457" cy="384001"/>
            </a:xfrm>
            <a:prstGeom prst="hear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Heart 79">
              <a:extLst>
                <a:ext uri="{FF2B5EF4-FFF2-40B4-BE49-F238E27FC236}">
                  <a16:creationId xmlns:a16="http://schemas.microsoft.com/office/drawing/2014/main" id="{411BDCF2-3B3C-4127-AB67-860EBE7D024F}"/>
                </a:ext>
              </a:extLst>
            </p:cNvPr>
            <p:cNvSpPr/>
            <p:nvPr/>
          </p:nvSpPr>
          <p:spPr>
            <a:xfrm>
              <a:off x="8461585" y="5316417"/>
              <a:ext cx="386457" cy="384001"/>
            </a:xfrm>
            <a:prstGeom prst="hear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Heart 87">
              <a:extLst>
                <a:ext uri="{FF2B5EF4-FFF2-40B4-BE49-F238E27FC236}">
                  <a16:creationId xmlns:a16="http://schemas.microsoft.com/office/drawing/2014/main" id="{24C1BAE3-4C6B-44FC-BF12-70BA2F8D0B60}"/>
                </a:ext>
              </a:extLst>
            </p:cNvPr>
            <p:cNvSpPr/>
            <p:nvPr/>
          </p:nvSpPr>
          <p:spPr>
            <a:xfrm>
              <a:off x="7472940" y="6050435"/>
              <a:ext cx="386457" cy="384001"/>
            </a:xfrm>
            <a:prstGeom prst="hear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Heart 89">
              <a:extLst>
                <a:ext uri="{FF2B5EF4-FFF2-40B4-BE49-F238E27FC236}">
                  <a16:creationId xmlns:a16="http://schemas.microsoft.com/office/drawing/2014/main" id="{7487E9FD-E1D2-427E-869A-DAF20A8D7FCD}"/>
                </a:ext>
              </a:extLst>
            </p:cNvPr>
            <p:cNvSpPr/>
            <p:nvPr/>
          </p:nvSpPr>
          <p:spPr>
            <a:xfrm>
              <a:off x="7880248" y="5556007"/>
              <a:ext cx="386457" cy="384001"/>
            </a:xfrm>
            <a:prstGeom prst="hear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Heart 90">
              <a:extLst>
                <a:ext uri="{FF2B5EF4-FFF2-40B4-BE49-F238E27FC236}">
                  <a16:creationId xmlns:a16="http://schemas.microsoft.com/office/drawing/2014/main" id="{273B5CF4-6DED-4AEB-8347-15D602D55D3C}"/>
                </a:ext>
              </a:extLst>
            </p:cNvPr>
            <p:cNvSpPr/>
            <p:nvPr/>
          </p:nvSpPr>
          <p:spPr>
            <a:xfrm>
              <a:off x="8266705" y="6007477"/>
              <a:ext cx="386457" cy="384001"/>
            </a:xfrm>
            <a:prstGeom prst="hear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554EA2D7-79C5-4CD2-9E44-706F781F93B5}"/>
                </a:ext>
              </a:extLst>
            </p:cNvPr>
            <p:cNvSpPr txBox="1"/>
            <p:nvPr/>
          </p:nvSpPr>
          <p:spPr>
            <a:xfrm>
              <a:off x="7897508" y="4614606"/>
              <a:ext cx="4710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rgbClr val="0000FF"/>
                  </a:solidFill>
                  <a:latin typeface=".VnAvant" panose="020B7200000000000000" pitchFamily="34" charset="0"/>
                </a:rPr>
                <a:t>5</a:t>
              </a:r>
            </a:p>
          </p:txBody>
        </p:sp>
        <p:sp>
          <p:nvSpPr>
            <p:cNvPr id="94" name="Heart 93">
              <a:extLst>
                <a:ext uri="{FF2B5EF4-FFF2-40B4-BE49-F238E27FC236}">
                  <a16:creationId xmlns:a16="http://schemas.microsoft.com/office/drawing/2014/main" id="{B1F82E76-685C-49F3-8639-B9DCFDB0D581}"/>
                </a:ext>
              </a:extLst>
            </p:cNvPr>
            <p:cNvSpPr/>
            <p:nvPr/>
          </p:nvSpPr>
          <p:spPr>
            <a:xfrm>
              <a:off x="10403075" y="5624448"/>
              <a:ext cx="386457" cy="384001"/>
            </a:xfrm>
            <a:prstGeom prst="hear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art 94">
              <a:extLst>
                <a:ext uri="{FF2B5EF4-FFF2-40B4-BE49-F238E27FC236}">
                  <a16:creationId xmlns:a16="http://schemas.microsoft.com/office/drawing/2014/main" id="{3CACAFCE-E8BF-4E3D-80BA-461FC5108449}"/>
                </a:ext>
              </a:extLst>
            </p:cNvPr>
            <p:cNvSpPr/>
            <p:nvPr/>
          </p:nvSpPr>
          <p:spPr>
            <a:xfrm>
              <a:off x="11428075" y="5577426"/>
              <a:ext cx="386457" cy="384001"/>
            </a:xfrm>
            <a:prstGeom prst="hear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8F676C5C-6C74-4852-A55F-DA4911FF1F7E}"/>
                </a:ext>
              </a:extLst>
            </p:cNvPr>
            <p:cNvSpPr txBox="1"/>
            <p:nvPr/>
          </p:nvSpPr>
          <p:spPr>
            <a:xfrm>
              <a:off x="10793696" y="4598369"/>
              <a:ext cx="4710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rgbClr val="0000FF"/>
                  </a:solidFill>
                  <a:latin typeface=".VnAvant" panose="020B7200000000000000" pitchFamily="34" charset="0"/>
                </a:rPr>
                <a:t>2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FECF4CF-FDB2-4CF3-9473-A0BF25577E56}"/>
              </a:ext>
            </a:extLst>
          </p:cNvPr>
          <p:cNvGrpSpPr/>
          <p:nvPr/>
        </p:nvGrpSpPr>
        <p:grpSpPr>
          <a:xfrm>
            <a:off x="80691" y="1143394"/>
            <a:ext cx="5128055" cy="1813692"/>
            <a:chOff x="285022" y="1075925"/>
            <a:chExt cx="5128055" cy="181369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1B1B33A-1471-4C4A-BDBA-D2CF4AD09B7E}"/>
                </a:ext>
              </a:extLst>
            </p:cNvPr>
            <p:cNvSpPr/>
            <p:nvPr/>
          </p:nvSpPr>
          <p:spPr>
            <a:xfrm>
              <a:off x="1878128" y="1423402"/>
              <a:ext cx="1964853" cy="1041019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Hexagon 40">
              <a:extLst>
                <a:ext uri="{FF2B5EF4-FFF2-40B4-BE49-F238E27FC236}">
                  <a16:creationId xmlns:a16="http://schemas.microsoft.com/office/drawing/2014/main" id="{D00D3C73-3B4B-4661-A0C3-ABFB653ED1AC}"/>
                </a:ext>
              </a:extLst>
            </p:cNvPr>
            <p:cNvSpPr/>
            <p:nvPr/>
          </p:nvSpPr>
          <p:spPr>
            <a:xfrm>
              <a:off x="285022" y="1075925"/>
              <a:ext cx="2187300" cy="1813691"/>
            </a:xfrm>
            <a:prstGeom prst="hexagon">
              <a:avLst/>
            </a:prstGeom>
            <a:solidFill>
              <a:srgbClr val="F0CD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>
              <a:extLst>
                <a:ext uri="{FF2B5EF4-FFF2-40B4-BE49-F238E27FC236}">
                  <a16:creationId xmlns:a16="http://schemas.microsoft.com/office/drawing/2014/main" id="{2C79F367-BAB5-42B0-9627-17DE950C8583}"/>
                </a:ext>
              </a:extLst>
            </p:cNvPr>
            <p:cNvSpPr/>
            <p:nvPr/>
          </p:nvSpPr>
          <p:spPr>
            <a:xfrm>
              <a:off x="3225777" y="1075926"/>
              <a:ext cx="2187300" cy="1813691"/>
            </a:xfrm>
            <a:prstGeom prst="hexagon">
              <a:avLst/>
            </a:prstGeom>
            <a:solidFill>
              <a:srgbClr val="F0CD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Heart 77">
              <a:extLst>
                <a:ext uri="{FF2B5EF4-FFF2-40B4-BE49-F238E27FC236}">
                  <a16:creationId xmlns:a16="http://schemas.microsoft.com/office/drawing/2014/main" id="{A0D4EBC1-3DDE-424A-B6AB-78AE9290F986}"/>
                </a:ext>
              </a:extLst>
            </p:cNvPr>
            <p:cNvSpPr/>
            <p:nvPr/>
          </p:nvSpPr>
          <p:spPr>
            <a:xfrm>
              <a:off x="708801" y="2050241"/>
              <a:ext cx="386457" cy="384001"/>
            </a:xfrm>
            <a:prstGeom prst="hear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Heart 78">
              <a:extLst>
                <a:ext uri="{FF2B5EF4-FFF2-40B4-BE49-F238E27FC236}">
                  <a16:creationId xmlns:a16="http://schemas.microsoft.com/office/drawing/2014/main" id="{AF4A5D80-6AB2-4AD2-A457-B93E07BE1F5D}"/>
                </a:ext>
              </a:extLst>
            </p:cNvPr>
            <p:cNvSpPr/>
            <p:nvPr/>
          </p:nvSpPr>
          <p:spPr>
            <a:xfrm>
              <a:off x="1666153" y="2083349"/>
              <a:ext cx="386457" cy="384001"/>
            </a:xfrm>
            <a:prstGeom prst="hear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Heart 81">
              <a:extLst>
                <a:ext uri="{FF2B5EF4-FFF2-40B4-BE49-F238E27FC236}">
                  <a16:creationId xmlns:a16="http://schemas.microsoft.com/office/drawing/2014/main" id="{7E4A1675-A1B4-4619-AC7B-64FC3F566073}"/>
                </a:ext>
              </a:extLst>
            </p:cNvPr>
            <p:cNvSpPr/>
            <p:nvPr/>
          </p:nvSpPr>
          <p:spPr>
            <a:xfrm>
              <a:off x="3797591" y="2155844"/>
              <a:ext cx="386457" cy="384001"/>
            </a:xfrm>
            <a:prstGeom prst="hear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Heart 82">
              <a:extLst>
                <a:ext uri="{FF2B5EF4-FFF2-40B4-BE49-F238E27FC236}">
                  <a16:creationId xmlns:a16="http://schemas.microsoft.com/office/drawing/2014/main" id="{DFEA4DD0-16E5-463E-B18A-68ADB19FE49F}"/>
                </a:ext>
              </a:extLst>
            </p:cNvPr>
            <p:cNvSpPr/>
            <p:nvPr/>
          </p:nvSpPr>
          <p:spPr>
            <a:xfrm>
              <a:off x="4551046" y="2142850"/>
              <a:ext cx="386457" cy="384001"/>
            </a:xfrm>
            <a:prstGeom prst="hear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Heart 85">
              <a:extLst>
                <a:ext uri="{FF2B5EF4-FFF2-40B4-BE49-F238E27FC236}">
                  <a16:creationId xmlns:a16="http://schemas.microsoft.com/office/drawing/2014/main" id="{19C8BBFF-96B6-4157-B9B5-CB4584024112}"/>
                </a:ext>
              </a:extLst>
            </p:cNvPr>
            <p:cNvSpPr/>
            <p:nvPr/>
          </p:nvSpPr>
          <p:spPr>
            <a:xfrm>
              <a:off x="1177968" y="2392338"/>
              <a:ext cx="386457" cy="384001"/>
            </a:xfrm>
            <a:prstGeom prst="hear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615FBD72-6877-4045-9B49-C49CD636ADFD}"/>
                </a:ext>
              </a:extLst>
            </p:cNvPr>
            <p:cNvSpPr txBox="1"/>
            <p:nvPr/>
          </p:nvSpPr>
          <p:spPr>
            <a:xfrm>
              <a:off x="4211121" y="1250501"/>
              <a:ext cx="4710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rgbClr val="0000FF"/>
                  </a:solidFill>
                  <a:latin typeface=".VnAvant" panose="020B7200000000000000" pitchFamily="34" charset="0"/>
                </a:rPr>
                <a:t>2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D45BAD5D-9AB7-4145-9B72-4B9BBA4D0CFA}"/>
                </a:ext>
              </a:extLst>
            </p:cNvPr>
            <p:cNvSpPr txBox="1"/>
            <p:nvPr/>
          </p:nvSpPr>
          <p:spPr>
            <a:xfrm>
              <a:off x="1168064" y="1170138"/>
              <a:ext cx="4710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rgbClr val="0000FF"/>
                  </a:solidFill>
                  <a:latin typeface=".VnAvant" panose="020B7200000000000000" pitchFamily="34" charset="0"/>
                </a:rPr>
                <a:t>3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81F3791-B23A-4484-8B85-CD016A763485}"/>
              </a:ext>
            </a:extLst>
          </p:cNvPr>
          <p:cNvGrpSpPr/>
          <p:nvPr/>
        </p:nvGrpSpPr>
        <p:grpSpPr>
          <a:xfrm>
            <a:off x="143421" y="4579376"/>
            <a:ext cx="5231261" cy="1925700"/>
            <a:chOff x="274109" y="4666066"/>
            <a:chExt cx="5231261" cy="1925700"/>
          </a:xfrm>
        </p:grpSpPr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CC4E8DD1-07C7-44B6-8AE1-0461A021492F}"/>
                </a:ext>
              </a:extLst>
            </p:cNvPr>
            <p:cNvSpPr/>
            <p:nvPr/>
          </p:nvSpPr>
          <p:spPr>
            <a:xfrm>
              <a:off x="2000655" y="5119705"/>
              <a:ext cx="1964853" cy="1041019"/>
            </a:xfrm>
            <a:prstGeom prst="rect">
              <a:avLst/>
            </a:prstGeom>
            <a:solidFill>
              <a:srgbClr val="B20CF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>
              <a:extLst>
                <a:ext uri="{FF2B5EF4-FFF2-40B4-BE49-F238E27FC236}">
                  <a16:creationId xmlns:a16="http://schemas.microsoft.com/office/drawing/2014/main" id="{049957ED-E1E1-4059-836B-651A80DBE2E4}"/>
                </a:ext>
              </a:extLst>
            </p:cNvPr>
            <p:cNvSpPr/>
            <p:nvPr/>
          </p:nvSpPr>
          <p:spPr>
            <a:xfrm>
              <a:off x="274109" y="4746429"/>
              <a:ext cx="2187300" cy="1813691"/>
            </a:xfrm>
            <a:prstGeom prst="hexagon">
              <a:avLst/>
            </a:prstGeom>
            <a:solidFill>
              <a:srgbClr val="F0CD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>
              <a:extLst>
                <a:ext uri="{FF2B5EF4-FFF2-40B4-BE49-F238E27FC236}">
                  <a16:creationId xmlns:a16="http://schemas.microsoft.com/office/drawing/2014/main" id="{B227B973-0049-48A8-9ACB-3E0DB21A64BA}"/>
                </a:ext>
              </a:extLst>
            </p:cNvPr>
            <p:cNvSpPr/>
            <p:nvPr/>
          </p:nvSpPr>
          <p:spPr>
            <a:xfrm>
              <a:off x="3318070" y="4778075"/>
              <a:ext cx="2187300" cy="1813691"/>
            </a:xfrm>
            <a:prstGeom prst="hexagon">
              <a:avLst/>
            </a:prstGeom>
            <a:solidFill>
              <a:srgbClr val="F0CD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art 66">
              <a:extLst>
                <a:ext uri="{FF2B5EF4-FFF2-40B4-BE49-F238E27FC236}">
                  <a16:creationId xmlns:a16="http://schemas.microsoft.com/office/drawing/2014/main" id="{5DF5AA7A-D521-455F-82A8-1677A58C54F2}"/>
                </a:ext>
              </a:extLst>
            </p:cNvPr>
            <p:cNvSpPr/>
            <p:nvPr/>
          </p:nvSpPr>
          <p:spPr>
            <a:xfrm>
              <a:off x="4735673" y="5633817"/>
              <a:ext cx="386457" cy="384001"/>
            </a:xfrm>
            <a:prstGeom prst="hear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art 67">
              <a:extLst>
                <a:ext uri="{FF2B5EF4-FFF2-40B4-BE49-F238E27FC236}">
                  <a16:creationId xmlns:a16="http://schemas.microsoft.com/office/drawing/2014/main" id="{EB443147-F0F4-4F1C-A292-7D3CB0C789F4}"/>
                </a:ext>
              </a:extLst>
            </p:cNvPr>
            <p:cNvSpPr/>
            <p:nvPr/>
          </p:nvSpPr>
          <p:spPr>
            <a:xfrm>
              <a:off x="3757176" y="6138725"/>
              <a:ext cx="386457" cy="384001"/>
            </a:xfrm>
            <a:prstGeom prst="hear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art 68">
              <a:extLst>
                <a:ext uri="{FF2B5EF4-FFF2-40B4-BE49-F238E27FC236}">
                  <a16:creationId xmlns:a16="http://schemas.microsoft.com/office/drawing/2014/main" id="{F4A7F27A-0E2D-4103-96C2-FD651962BEE9}"/>
                </a:ext>
              </a:extLst>
            </p:cNvPr>
            <p:cNvSpPr/>
            <p:nvPr/>
          </p:nvSpPr>
          <p:spPr>
            <a:xfrm>
              <a:off x="4520316" y="6135613"/>
              <a:ext cx="386457" cy="384001"/>
            </a:xfrm>
            <a:prstGeom prst="hear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7F223352-E4B8-4215-80A2-55721822564C}"/>
                </a:ext>
              </a:extLst>
            </p:cNvPr>
            <p:cNvSpPr txBox="1"/>
            <p:nvPr/>
          </p:nvSpPr>
          <p:spPr>
            <a:xfrm>
              <a:off x="4249648" y="4746429"/>
              <a:ext cx="4710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rgbClr val="0000FF"/>
                  </a:solidFill>
                  <a:latin typeface=".VnAvant" panose="020B7200000000000000" pitchFamily="34" charset="0"/>
                </a:rPr>
                <a:t>5</a:t>
              </a:r>
            </a:p>
          </p:txBody>
        </p:sp>
        <p:sp>
          <p:nvSpPr>
            <p:cNvPr id="72" name="Heart 71">
              <a:extLst>
                <a:ext uri="{FF2B5EF4-FFF2-40B4-BE49-F238E27FC236}">
                  <a16:creationId xmlns:a16="http://schemas.microsoft.com/office/drawing/2014/main" id="{32026A65-BD85-43FC-8400-80C0ECEA547D}"/>
                </a:ext>
              </a:extLst>
            </p:cNvPr>
            <p:cNvSpPr/>
            <p:nvPr/>
          </p:nvSpPr>
          <p:spPr>
            <a:xfrm>
              <a:off x="1168064" y="5653274"/>
              <a:ext cx="386457" cy="384001"/>
            </a:xfrm>
            <a:prstGeom prst="hear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Heart 72">
              <a:extLst>
                <a:ext uri="{FF2B5EF4-FFF2-40B4-BE49-F238E27FC236}">
                  <a16:creationId xmlns:a16="http://schemas.microsoft.com/office/drawing/2014/main" id="{66C6B99B-1B77-424E-983E-5910E43F9706}"/>
                </a:ext>
              </a:extLst>
            </p:cNvPr>
            <p:cNvSpPr/>
            <p:nvPr/>
          </p:nvSpPr>
          <p:spPr>
            <a:xfrm>
              <a:off x="4143633" y="5614238"/>
              <a:ext cx="386457" cy="384001"/>
            </a:xfrm>
            <a:prstGeom prst="hear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Heart 73">
              <a:extLst>
                <a:ext uri="{FF2B5EF4-FFF2-40B4-BE49-F238E27FC236}">
                  <a16:creationId xmlns:a16="http://schemas.microsoft.com/office/drawing/2014/main" id="{99A933C8-F38F-4769-B714-F7D0D95F6F19}"/>
                </a:ext>
              </a:extLst>
            </p:cNvPr>
            <p:cNvSpPr/>
            <p:nvPr/>
          </p:nvSpPr>
          <p:spPr>
            <a:xfrm>
              <a:off x="758149" y="6129994"/>
              <a:ext cx="386457" cy="384001"/>
            </a:xfrm>
            <a:prstGeom prst="hear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Heart 74">
              <a:extLst>
                <a:ext uri="{FF2B5EF4-FFF2-40B4-BE49-F238E27FC236}">
                  <a16:creationId xmlns:a16="http://schemas.microsoft.com/office/drawing/2014/main" id="{EAACAD7B-CDB1-4374-A372-37497A5F3626}"/>
                </a:ext>
              </a:extLst>
            </p:cNvPr>
            <p:cNvSpPr/>
            <p:nvPr/>
          </p:nvSpPr>
          <p:spPr>
            <a:xfrm>
              <a:off x="1633383" y="6116034"/>
              <a:ext cx="386457" cy="384001"/>
            </a:xfrm>
            <a:prstGeom prst="hear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0ACD9A39-04FC-451C-9B09-C26208AF5788}"/>
                </a:ext>
              </a:extLst>
            </p:cNvPr>
            <p:cNvSpPr txBox="1"/>
            <p:nvPr/>
          </p:nvSpPr>
          <p:spPr>
            <a:xfrm>
              <a:off x="1206591" y="4666066"/>
              <a:ext cx="4710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rgbClr val="0000FF"/>
                  </a:solidFill>
                  <a:latin typeface=".VnAvant" panose="020B7200000000000000" pitchFamily="34" charset="0"/>
                </a:rPr>
                <a:t>3</a:t>
              </a:r>
            </a:p>
          </p:txBody>
        </p:sp>
        <p:sp>
          <p:nvSpPr>
            <p:cNvPr id="104" name="Heart 103">
              <a:extLst>
                <a:ext uri="{FF2B5EF4-FFF2-40B4-BE49-F238E27FC236}">
                  <a16:creationId xmlns:a16="http://schemas.microsoft.com/office/drawing/2014/main" id="{868ADD26-BD73-46A9-A27B-AF5B6960B909}"/>
                </a:ext>
              </a:extLst>
            </p:cNvPr>
            <p:cNvSpPr/>
            <p:nvPr/>
          </p:nvSpPr>
          <p:spPr>
            <a:xfrm>
              <a:off x="3553097" y="5651852"/>
              <a:ext cx="386457" cy="384001"/>
            </a:xfrm>
            <a:prstGeom prst="hear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9857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538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29206 -0.5569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96" y="-2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F570003-8839-471E-AEE8-87C439DFD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A81F675-B3A3-4882-A720-2DC5BBADF5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Tieng-chuong-het-gio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805C7531-C141-4D6E-BB6F-984343D450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92800" y="3797300"/>
            <a:ext cx="406400" cy="406400"/>
          </a:xfrm>
          <a:prstGeom prst="rect">
            <a:avLst/>
          </a:prstGeom>
        </p:spPr>
      </p:pic>
      <p:pic>
        <p:nvPicPr>
          <p:cNvPr id="5" name="Picture 8" descr="2560x1440 Light Cyan Solid Color Background">
            <a:extLst>
              <a:ext uri="{FF2B5EF4-FFF2-40B4-BE49-F238E27FC236}">
                <a16:creationId xmlns:a16="http://schemas.microsoft.com/office/drawing/2014/main" id="{7B5AC402-C706-4C2F-8B76-8673ECF01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355C02EE-5B17-4A81-83BF-2496A30D0F73}"/>
              </a:ext>
            </a:extLst>
          </p:cNvPr>
          <p:cNvSpPr/>
          <p:nvPr/>
        </p:nvSpPr>
        <p:spPr>
          <a:xfrm>
            <a:off x="4955367" y="3051705"/>
            <a:ext cx="2276686" cy="2094705"/>
          </a:xfrm>
          <a:prstGeom prst="rect">
            <a:avLst/>
          </a:prstGeom>
          <a:solidFill>
            <a:srgbClr val="F6D6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5">
            <a:extLst>
              <a:ext uri="{FF2B5EF4-FFF2-40B4-BE49-F238E27FC236}">
                <a16:creationId xmlns:a16="http://schemas.microsoft.com/office/drawing/2014/main" id="{8568AB12-1CAC-4733-B005-43CB3026D623}"/>
              </a:ext>
            </a:extLst>
          </p:cNvPr>
          <p:cNvGrpSpPr/>
          <p:nvPr/>
        </p:nvGrpSpPr>
        <p:grpSpPr>
          <a:xfrm>
            <a:off x="5182333" y="3242696"/>
            <a:ext cx="1717041" cy="1747757"/>
            <a:chOff x="10253895" y="154027"/>
            <a:chExt cx="1717041" cy="1747757"/>
          </a:xfrm>
        </p:grpSpPr>
        <p:pic>
          <p:nvPicPr>
            <p:cNvPr id="8" name="Picture 2" descr="Cute Cartoon Clock Royalty Free Cliparts, Vectors, And Stock Illustration.  Image 26975033.">
              <a:extLst>
                <a:ext uri="{FF2B5EF4-FFF2-40B4-BE49-F238E27FC236}">
                  <a16:creationId xmlns:a16="http://schemas.microsoft.com/office/drawing/2014/main" id="{7968D297-1738-41F9-8FF2-5454D0B594B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02" t="6962" r="9018" b="8741"/>
            <a:stretch/>
          </p:blipFill>
          <p:spPr bwMode="auto">
            <a:xfrm>
              <a:off x="10253895" y="154027"/>
              <a:ext cx="1717041" cy="1747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Flowchart: Connector 7">
              <a:extLst>
                <a:ext uri="{FF2B5EF4-FFF2-40B4-BE49-F238E27FC236}">
                  <a16:creationId xmlns:a16="http://schemas.microsoft.com/office/drawing/2014/main" id="{B673BF7D-6E15-44D1-8159-29D0C8451EB1}"/>
                </a:ext>
              </a:extLst>
            </p:cNvPr>
            <p:cNvSpPr/>
            <p:nvPr/>
          </p:nvSpPr>
          <p:spPr>
            <a:xfrm>
              <a:off x="10459528" y="379829"/>
              <a:ext cx="1315415" cy="1315415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</p:grpSp>
      <p:sp>
        <p:nvSpPr>
          <p:cNvPr id="10" name="Flowchart: Connector 8">
            <a:extLst>
              <a:ext uri="{FF2B5EF4-FFF2-40B4-BE49-F238E27FC236}">
                <a16:creationId xmlns:a16="http://schemas.microsoft.com/office/drawing/2014/main" id="{BCD627E0-9589-4A60-A250-487E351F567F}"/>
              </a:ext>
            </a:extLst>
          </p:cNvPr>
          <p:cNvSpPr/>
          <p:nvPr/>
        </p:nvSpPr>
        <p:spPr>
          <a:xfrm>
            <a:off x="5348668" y="3453100"/>
            <a:ext cx="1352814" cy="1315415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</a:rPr>
              <a:t>5</a:t>
            </a:r>
          </a:p>
        </p:txBody>
      </p:sp>
      <p:sp>
        <p:nvSpPr>
          <p:cNvPr id="11" name="Flowchart: Connector 9">
            <a:extLst>
              <a:ext uri="{FF2B5EF4-FFF2-40B4-BE49-F238E27FC236}">
                <a16:creationId xmlns:a16="http://schemas.microsoft.com/office/drawing/2014/main" id="{E9980D94-26C0-41FB-8603-B4A66E00B33D}"/>
              </a:ext>
            </a:extLst>
          </p:cNvPr>
          <p:cNvSpPr/>
          <p:nvPr/>
        </p:nvSpPr>
        <p:spPr>
          <a:xfrm>
            <a:off x="5363323" y="3480627"/>
            <a:ext cx="1389945" cy="1345883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12" name="Flowchart: Connector 10">
            <a:extLst>
              <a:ext uri="{FF2B5EF4-FFF2-40B4-BE49-F238E27FC236}">
                <a16:creationId xmlns:a16="http://schemas.microsoft.com/office/drawing/2014/main" id="{92CCF4C7-6682-4671-8578-CC79E132FD72}"/>
              </a:ext>
            </a:extLst>
          </p:cNvPr>
          <p:cNvSpPr/>
          <p:nvPr/>
        </p:nvSpPr>
        <p:spPr>
          <a:xfrm>
            <a:off x="5360492" y="3490067"/>
            <a:ext cx="1342020" cy="1315415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13" name="Flowchart: Connector 11">
            <a:extLst>
              <a:ext uri="{FF2B5EF4-FFF2-40B4-BE49-F238E27FC236}">
                <a16:creationId xmlns:a16="http://schemas.microsoft.com/office/drawing/2014/main" id="{612BC779-537C-42AB-AB03-EF907B7F89C9}"/>
              </a:ext>
            </a:extLst>
          </p:cNvPr>
          <p:cNvSpPr/>
          <p:nvPr/>
        </p:nvSpPr>
        <p:spPr>
          <a:xfrm>
            <a:off x="5376292" y="3521609"/>
            <a:ext cx="1342020" cy="1315415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14" name="Flowchart: Connector 12">
            <a:extLst>
              <a:ext uri="{FF2B5EF4-FFF2-40B4-BE49-F238E27FC236}">
                <a16:creationId xmlns:a16="http://schemas.microsoft.com/office/drawing/2014/main" id="{B2BD8EC9-02AE-4942-A767-E3F8ECB364CA}"/>
              </a:ext>
            </a:extLst>
          </p:cNvPr>
          <p:cNvSpPr/>
          <p:nvPr/>
        </p:nvSpPr>
        <p:spPr>
          <a:xfrm>
            <a:off x="5402621" y="3510092"/>
            <a:ext cx="1315415" cy="1315415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.VnArial" panose="020B7200000000000000" pitchFamily="34" charset="0"/>
              </a:rPr>
              <a:t>1</a:t>
            </a:r>
          </a:p>
        </p:txBody>
      </p:sp>
      <p:sp>
        <p:nvSpPr>
          <p:cNvPr id="15" name="Flowchart: Connector 13">
            <a:extLst>
              <a:ext uri="{FF2B5EF4-FFF2-40B4-BE49-F238E27FC236}">
                <a16:creationId xmlns:a16="http://schemas.microsoft.com/office/drawing/2014/main" id="{02EDABFA-1356-4CCD-A287-54783B7DC018}"/>
              </a:ext>
            </a:extLst>
          </p:cNvPr>
          <p:cNvSpPr/>
          <p:nvPr/>
        </p:nvSpPr>
        <p:spPr>
          <a:xfrm>
            <a:off x="5413671" y="3468498"/>
            <a:ext cx="1346775" cy="1323956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</a:rPr>
              <a:t>0</a:t>
            </a:r>
          </a:p>
        </p:txBody>
      </p:sp>
      <p:pic>
        <p:nvPicPr>
          <p:cNvPr id="16" name="Tieng-chuong-het-gio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18B7A06E-1783-4319-BB5A-EDF86286242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end="2375.1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6696" y="6435156"/>
            <a:ext cx="406400" cy="406400"/>
          </a:xfrm>
          <a:prstGeom prst="rect">
            <a:avLst/>
          </a:prstGeom>
        </p:spPr>
      </p:pic>
      <p:grpSp>
        <p:nvGrpSpPr>
          <p:cNvPr id="17" name="Group 1035">
            <a:extLst>
              <a:ext uri="{FF2B5EF4-FFF2-40B4-BE49-F238E27FC236}">
                <a16:creationId xmlns:a16="http://schemas.microsoft.com/office/drawing/2014/main" id="{45AC7E64-DB26-47AE-BC9A-45BF8A7FA804}"/>
              </a:ext>
            </a:extLst>
          </p:cNvPr>
          <p:cNvGrpSpPr/>
          <p:nvPr/>
        </p:nvGrpSpPr>
        <p:grpSpPr>
          <a:xfrm>
            <a:off x="283968" y="1393734"/>
            <a:ext cx="4642320" cy="2043716"/>
            <a:chOff x="256549" y="1444521"/>
            <a:chExt cx="4642320" cy="2043716"/>
          </a:xfrm>
        </p:grpSpPr>
        <p:sp>
          <p:nvSpPr>
            <p:cNvPr id="18" name="Rectangle 23">
              <a:extLst>
                <a:ext uri="{FF2B5EF4-FFF2-40B4-BE49-F238E27FC236}">
                  <a16:creationId xmlns:a16="http://schemas.microsoft.com/office/drawing/2014/main" id="{30E5FB23-0470-4893-9A00-7E1E342E428E}"/>
                </a:ext>
              </a:extLst>
            </p:cNvPr>
            <p:cNvSpPr/>
            <p:nvPr/>
          </p:nvSpPr>
          <p:spPr>
            <a:xfrm>
              <a:off x="1853202" y="1955875"/>
              <a:ext cx="1781175" cy="966787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lowchart: Connector 22">
              <a:extLst>
                <a:ext uri="{FF2B5EF4-FFF2-40B4-BE49-F238E27FC236}">
                  <a16:creationId xmlns:a16="http://schemas.microsoft.com/office/drawing/2014/main" id="{D2006E54-030F-4538-A6C7-8CD3C15865FC}"/>
                </a:ext>
              </a:extLst>
            </p:cNvPr>
            <p:cNvSpPr/>
            <p:nvPr/>
          </p:nvSpPr>
          <p:spPr>
            <a:xfrm>
              <a:off x="256549" y="1444521"/>
              <a:ext cx="1984264" cy="1984264"/>
            </a:xfrm>
            <a:prstGeom prst="flowChartConnector">
              <a:avLst/>
            </a:prstGeom>
            <a:solidFill>
              <a:srgbClr val="FFFF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2" descr="Pin em Dec. Hogar">
              <a:extLst>
                <a:ext uri="{FF2B5EF4-FFF2-40B4-BE49-F238E27FC236}">
                  <a16:creationId xmlns:a16="http://schemas.microsoft.com/office/drawing/2014/main" id="{91B1F214-EC06-4C04-9A94-AB0765EAE3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612" y="2201790"/>
              <a:ext cx="464130" cy="436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Pin em Dec. Hogar">
              <a:extLst>
                <a:ext uri="{FF2B5EF4-FFF2-40B4-BE49-F238E27FC236}">
                  <a16:creationId xmlns:a16="http://schemas.microsoft.com/office/drawing/2014/main" id="{0FAC9ADF-E53E-407D-94D1-6201267C75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8376" y="2238081"/>
              <a:ext cx="464130" cy="436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Pin em Dec. Hogar">
              <a:extLst>
                <a:ext uri="{FF2B5EF4-FFF2-40B4-BE49-F238E27FC236}">
                  <a16:creationId xmlns:a16="http://schemas.microsoft.com/office/drawing/2014/main" id="{862BD9F0-0492-48D3-BF35-86131A59EA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950" y="2790071"/>
              <a:ext cx="464130" cy="436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Pin em Dec. Hogar">
              <a:extLst>
                <a:ext uri="{FF2B5EF4-FFF2-40B4-BE49-F238E27FC236}">
                  <a16:creationId xmlns:a16="http://schemas.microsoft.com/office/drawing/2014/main" id="{87241826-8794-4D31-9BE2-AE3C03D01B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1681" y="2816198"/>
              <a:ext cx="464130" cy="436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Flowchart: Connector 107">
              <a:extLst>
                <a:ext uri="{FF2B5EF4-FFF2-40B4-BE49-F238E27FC236}">
                  <a16:creationId xmlns:a16="http://schemas.microsoft.com/office/drawing/2014/main" id="{F6B27A4D-A552-4165-AD7A-7A72FED21E48}"/>
                </a:ext>
              </a:extLst>
            </p:cNvPr>
            <p:cNvSpPr/>
            <p:nvPr/>
          </p:nvSpPr>
          <p:spPr>
            <a:xfrm>
              <a:off x="2914605" y="1503973"/>
              <a:ext cx="1984264" cy="1984264"/>
            </a:xfrm>
            <a:prstGeom prst="flowChartConnector">
              <a:avLst/>
            </a:prstGeom>
            <a:solidFill>
              <a:srgbClr val="FFFF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5" name="Picture 2" descr="Pin em Dec. Hogar">
              <a:extLst>
                <a:ext uri="{FF2B5EF4-FFF2-40B4-BE49-F238E27FC236}">
                  <a16:creationId xmlns:a16="http://schemas.microsoft.com/office/drawing/2014/main" id="{7F2F2CDE-2115-4C60-BA04-989E37C2CC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0179" y="2304295"/>
              <a:ext cx="464130" cy="436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Pin em Dec. Hogar">
              <a:extLst>
                <a:ext uri="{FF2B5EF4-FFF2-40B4-BE49-F238E27FC236}">
                  <a16:creationId xmlns:a16="http://schemas.microsoft.com/office/drawing/2014/main" id="{500D25A7-CE1C-4CD2-847A-D83C4E3DE5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4618" y="2283561"/>
              <a:ext cx="464130" cy="436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135">
              <a:extLst>
                <a:ext uri="{FF2B5EF4-FFF2-40B4-BE49-F238E27FC236}">
                  <a16:creationId xmlns:a16="http://schemas.microsoft.com/office/drawing/2014/main" id="{05A0ED39-758B-4A5F-9F91-59000D94A19B}"/>
                </a:ext>
              </a:extLst>
            </p:cNvPr>
            <p:cNvSpPr txBox="1"/>
            <p:nvPr/>
          </p:nvSpPr>
          <p:spPr>
            <a:xfrm>
              <a:off x="996677" y="2004433"/>
              <a:ext cx="4710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rgbClr val="0000FF"/>
                  </a:solidFill>
                  <a:latin typeface=".VnAvant" panose="020B7200000000000000" pitchFamily="34" charset="0"/>
                </a:rPr>
                <a:t>4</a:t>
              </a:r>
            </a:p>
          </p:txBody>
        </p:sp>
        <p:pic>
          <p:nvPicPr>
            <p:cNvPr id="28" name="Picture 2" descr="Pin em Dec. Hogar">
              <a:extLst>
                <a:ext uri="{FF2B5EF4-FFF2-40B4-BE49-F238E27FC236}">
                  <a16:creationId xmlns:a16="http://schemas.microsoft.com/office/drawing/2014/main" id="{C7D0CEF1-F693-4B9B-9AED-60CFF4E36D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2223" y="2931921"/>
              <a:ext cx="464130" cy="436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136">
              <a:extLst>
                <a:ext uri="{FF2B5EF4-FFF2-40B4-BE49-F238E27FC236}">
                  <a16:creationId xmlns:a16="http://schemas.microsoft.com/office/drawing/2014/main" id="{C0EDC9A0-E4D3-46DF-B84C-CCA08DECA7E2}"/>
                </a:ext>
              </a:extLst>
            </p:cNvPr>
            <p:cNvSpPr txBox="1"/>
            <p:nvPr/>
          </p:nvSpPr>
          <p:spPr>
            <a:xfrm>
              <a:off x="3690813" y="2106937"/>
              <a:ext cx="4710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rgbClr val="0000FF"/>
                  </a:solidFill>
                  <a:latin typeface=".VnAvant" panose="020B7200000000000000" pitchFamily="34" charset="0"/>
                </a:rPr>
                <a:t>3</a:t>
              </a:r>
            </a:p>
          </p:txBody>
        </p:sp>
      </p:grpSp>
      <p:grpSp>
        <p:nvGrpSpPr>
          <p:cNvPr id="30" name="Group 1034">
            <a:extLst>
              <a:ext uri="{FF2B5EF4-FFF2-40B4-BE49-F238E27FC236}">
                <a16:creationId xmlns:a16="http://schemas.microsoft.com/office/drawing/2014/main" id="{6ABC2588-927B-4E08-92EE-0F5D45B882CA}"/>
              </a:ext>
            </a:extLst>
          </p:cNvPr>
          <p:cNvGrpSpPr/>
          <p:nvPr/>
        </p:nvGrpSpPr>
        <p:grpSpPr>
          <a:xfrm>
            <a:off x="251635" y="4623525"/>
            <a:ext cx="4645105" cy="2016940"/>
            <a:chOff x="251635" y="4623525"/>
            <a:chExt cx="4645105" cy="2016940"/>
          </a:xfrm>
        </p:grpSpPr>
        <p:sp>
          <p:nvSpPr>
            <p:cNvPr id="31" name="Rectangle 83">
              <a:extLst>
                <a:ext uri="{FF2B5EF4-FFF2-40B4-BE49-F238E27FC236}">
                  <a16:creationId xmlns:a16="http://schemas.microsoft.com/office/drawing/2014/main" id="{045B7169-B1A2-4E04-8F8F-121F78CC1F63}"/>
                </a:ext>
              </a:extLst>
            </p:cNvPr>
            <p:cNvSpPr/>
            <p:nvPr/>
          </p:nvSpPr>
          <p:spPr>
            <a:xfrm>
              <a:off x="1844948" y="5191099"/>
              <a:ext cx="1781175" cy="966787"/>
            </a:xfrm>
            <a:prstGeom prst="rect">
              <a:avLst/>
            </a:prstGeom>
            <a:solidFill>
              <a:srgbClr val="B20CF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lowchart: Connector 84">
              <a:extLst>
                <a:ext uri="{FF2B5EF4-FFF2-40B4-BE49-F238E27FC236}">
                  <a16:creationId xmlns:a16="http://schemas.microsoft.com/office/drawing/2014/main" id="{EC796ED4-A270-427C-97EB-62D7D6756A2F}"/>
                </a:ext>
              </a:extLst>
            </p:cNvPr>
            <p:cNvSpPr/>
            <p:nvPr/>
          </p:nvSpPr>
          <p:spPr>
            <a:xfrm>
              <a:off x="251635" y="4623525"/>
              <a:ext cx="1984264" cy="1984264"/>
            </a:xfrm>
            <a:prstGeom prst="flowChartConnector">
              <a:avLst/>
            </a:prstGeom>
            <a:solidFill>
              <a:srgbClr val="FFFF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Picture 2" descr="Pin em Dec. Hogar">
              <a:extLst>
                <a:ext uri="{FF2B5EF4-FFF2-40B4-BE49-F238E27FC236}">
                  <a16:creationId xmlns:a16="http://schemas.microsoft.com/office/drawing/2014/main" id="{B4AE4CAE-8304-4FF5-BFB0-0E1560C0A0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081" y="4847463"/>
              <a:ext cx="464130" cy="436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" descr="Pin em Dec. Hogar">
              <a:extLst>
                <a:ext uri="{FF2B5EF4-FFF2-40B4-BE49-F238E27FC236}">
                  <a16:creationId xmlns:a16="http://schemas.microsoft.com/office/drawing/2014/main" id="{31600EF3-175E-44F6-9A2F-DD1A2D77B6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2440" y="4710128"/>
              <a:ext cx="464130" cy="436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" descr="Pin em Dec. Hogar">
              <a:extLst>
                <a:ext uri="{FF2B5EF4-FFF2-40B4-BE49-F238E27FC236}">
                  <a16:creationId xmlns:a16="http://schemas.microsoft.com/office/drawing/2014/main" id="{B660D898-9A3F-4121-9678-8B4FB0AF31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4467" y="5271992"/>
              <a:ext cx="464130" cy="436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2" descr="Pin em Dec. Hogar">
              <a:extLst>
                <a:ext uri="{FF2B5EF4-FFF2-40B4-BE49-F238E27FC236}">
                  <a16:creationId xmlns:a16="http://schemas.microsoft.com/office/drawing/2014/main" id="{8B87D441-68ED-4BAE-BBCB-098FC7C65F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946" y="5430192"/>
              <a:ext cx="464130" cy="436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Pin em Dec. Hogar">
              <a:extLst>
                <a:ext uri="{FF2B5EF4-FFF2-40B4-BE49-F238E27FC236}">
                  <a16:creationId xmlns:a16="http://schemas.microsoft.com/office/drawing/2014/main" id="{E656D3CA-4D68-4870-A6CF-FAC1DCCA57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9892" y="5962123"/>
              <a:ext cx="464130" cy="436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Pin em Dec. Hogar">
              <a:extLst>
                <a:ext uri="{FF2B5EF4-FFF2-40B4-BE49-F238E27FC236}">
                  <a16:creationId xmlns:a16="http://schemas.microsoft.com/office/drawing/2014/main" id="{BB1B7CE3-3079-4CF4-938C-31550F084B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087" y="6014578"/>
              <a:ext cx="464130" cy="436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Flowchart: Connector 121">
              <a:extLst>
                <a:ext uri="{FF2B5EF4-FFF2-40B4-BE49-F238E27FC236}">
                  <a16:creationId xmlns:a16="http://schemas.microsoft.com/office/drawing/2014/main" id="{90F8158F-04C1-470A-AD74-EE7A64FC49A4}"/>
                </a:ext>
              </a:extLst>
            </p:cNvPr>
            <p:cNvSpPr/>
            <p:nvPr/>
          </p:nvSpPr>
          <p:spPr>
            <a:xfrm>
              <a:off x="2912476" y="4656201"/>
              <a:ext cx="1984264" cy="1984264"/>
            </a:xfrm>
            <a:prstGeom prst="flowChartConnector">
              <a:avLst/>
            </a:prstGeom>
            <a:solidFill>
              <a:srgbClr val="FFFF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" name="Picture 2" descr="Pin em Dec. Hogar">
              <a:extLst>
                <a:ext uri="{FF2B5EF4-FFF2-40B4-BE49-F238E27FC236}">
                  <a16:creationId xmlns:a16="http://schemas.microsoft.com/office/drawing/2014/main" id="{41FCECEB-EC1F-4915-9333-DF3246E969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3911" y="6099540"/>
              <a:ext cx="464130" cy="436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137">
              <a:extLst>
                <a:ext uri="{FF2B5EF4-FFF2-40B4-BE49-F238E27FC236}">
                  <a16:creationId xmlns:a16="http://schemas.microsoft.com/office/drawing/2014/main" id="{B1C962E0-A9B0-44B2-8577-5D6CAF662C89}"/>
                </a:ext>
              </a:extLst>
            </p:cNvPr>
            <p:cNvSpPr txBox="1"/>
            <p:nvPr/>
          </p:nvSpPr>
          <p:spPr>
            <a:xfrm>
              <a:off x="1042192" y="5200158"/>
              <a:ext cx="4710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rgbClr val="0000FF"/>
                  </a:solidFill>
                  <a:latin typeface=".VnAvant" panose="020B7200000000000000" pitchFamily="34" charset="0"/>
                </a:rPr>
                <a:t>6</a:t>
              </a:r>
            </a:p>
          </p:txBody>
        </p:sp>
        <p:sp>
          <p:nvSpPr>
            <p:cNvPr id="42" name="TextBox 138">
              <a:extLst>
                <a:ext uri="{FF2B5EF4-FFF2-40B4-BE49-F238E27FC236}">
                  <a16:creationId xmlns:a16="http://schemas.microsoft.com/office/drawing/2014/main" id="{A70D0F24-6648-4733-B7F6-A300BDDF8D13}"/>
                </a:ext>
              </a:extLst>
            </p:cNvPr>
            <p:cNvSpPr txBox="1"/>
            <p:nvPr/>
          </p:nvSpPr>
          <p:spPr>
            <a:xfrm>
              <a:off x="3658318" y="5160053"/>
              <a:ext cx="4710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rgbClr val="0000FF"/>
                  </a:solidFill>
                  <a:latin typeface=".VnArial" panose="020B7200000000000000" pitchFamily="34" charset="0"/>
                </a:rPr>
                <a:t>1</a:t>
              </a:r>
            </a:p>
          </p:txBody>
        </p:sp>
      </p:grpSp>
      <p:grpSp>
        <p:nvGrpSpPr>
          <p:cNvPr id="43" name="Group 1033">
            <a:extLst>
              <a:ext uri="{FF2B5EF4-FFF2-40B4-BE49-F238E27FC236}">
                <a16:creationId xmlns:a16="http://schemas.microsoft.com/office/drawing/2014/main" id="{3B553C08-46A8-46F9-8F57-D358067A02E2}"/>
              </a:ext>
            </a:extLst>
          </p:cNvPr>
          <p:cNvGrpSpPr/>
          <p:nvPr/>
        </p:nvGrpSpPr>
        <p:grpSpPr>
          <a:xfrm>
            <a:off x="7265713" y="1442129"/>
            <a:ext cx="4775502" cy="1986656"/>
            <a:chOff x="7265713" y="1442129"/>
            <a:chExt cx="4775502" cy="1986656"/>
          </a:xfrm>
        </p:grpSpPr>
        <p:sp>
          <p:nvSpPr>
            <p:cNvPr id="44" name="Rectangle 91">
              <a:extLst>
                <a:ext uri="{FF2B5EF4-FFF2-40B4-BE49-F238E27FC236}">
                  <a16:creationId xmlns:a16="http://schemas.microsoft.com/office/drawing/2014/main" id="{670BBD42-DE1D-4DD4-AA2E-D12052BF3E4F}"/>
                </a:ext>
              </a:extLst>
            </p:cNvPr>
            <p:cNvSpPr/>
            <p:nvPr/>
          </p:nvSpPr>
          <p:spPr>
            <a:xfrm>
              <a:off x="8782506" y="2002274"/>
              <a:ext cx="1781175" cy="966787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lowchart: Connector 92">
              <a:extLst>
                <a:ext uri="{FF2B5EF4-FFF2-40B4-BE49-F238E27FC236}">
                  <a16:creationId xmlns:a16="http://schemas.microsoft.com/office/drawing/2014/main" id="{2CD42664-7939-4234-90BE-69A9C0665FD3}"/>
                </a:ext>
              </a:extLst>
            </p:cNvPr>
            <p:cNvSpPr/>
            <p:nvPr/>
          </p:nvSpPr>
          <p:spPr>
            <a:xfrm>
              <a:off x="7265713" y="1444521"/>
              <a:ext cx="1984264" cy="1984264"/>
            </a:xfrm>
            <a:prstGeom prst="flowChartConnector">
              <a:avLst/>
            </a:prstGeom>
            <a:solidFill>
              <a:srgbClr val="FFFF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Picture 2" descr="Pin em Dec. Hogar">
              <a:extLst>
                <a:ext uri="{FF2B5EF4-FFF2-40B4-BE49-F238E27FC236}">
                  <a16:creationId xmlns:a16="http://schemas.microsoft.com/office/drawing/2014/main" id="{B1C360C2-B365-4016-B6E3-CAF14FADF1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2974" y="1565992"/>
              <a:ext cx="464130" cy="436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2" descr="Pin em Dec. Hogar">
              <a:extLst>
                <a:ext uri="{FF2B5EF4-FFF2-40B4-BE49-F238E27FC236}">
                  <a16:creationId xmlns:a16="http://schemas.microsoft.com/office/drawing/2014/main" id="{744F9EBB-866E-4129-8306-C11F90CBEF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1030" y="2042959"/>
              <a:ext cx="464130" cy="436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2" descr="Pin em Dec. Hogar">
              <a:extLst>
                <a:ext uri="{FF2B5EF4-FFF2-40B4-BE49-F238E27FC236}">
                  <a16:creationId xmlns:a16="http://schemas.microsoft.com/office/drawing/2014/main" id="{89BE60F3-AB76-4490-8F3A-3D5B97783C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5934" y="2122675"/>
              <a:ext cx="464130" cy="436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2" descr="Pin em Dec. Hogar">
              <a:extLst>
                <a:ext uri="{FF2B5EF4-FFF2-40B4-BE49-F238E27FC236}">
                  <a16:creationId xmlns:a16="http://schemas.microsoft.com/office/drawing/2014/main" id="{C62F39EB-C422-4872-B504-F176C994D5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1001" y="2750872"/>
              <a:ext cx="464130" cy="436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2" descr="Pin em Dec. Hogar">
              <a:extLst>
                <a:ext uri="{FF2B5EF4-FFF2-40B4-BE49-F238E27FC236}">
                  <a16:creationId xmlns:a16="http://schemas.microsoft.com/office/drawing/2014/main" id="{5A9F704F-F370-416B-9136-041C734B61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165" y="2835574"/>
              <a:ext cx="464130" cy="436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Flowchart: Connector 114">
              <a:extLst>
                <a:ext uri="{FF2B5EF4-FFF2-40B4-BE49-F238E27FC236}">
                  <a16:creationId xmlns:a16="http://schemas.microsoft.com/office/drawing/2014/main" id="{02BC5F39-CDC3-4973-8870-4DBA6EBBADA7}"/>
                </a:ext>
              </a:extLst>
            </p:cNvPr>
            <p:cNvSpPr/>
            <p:nvPr/>
          </p:nvSpPr>
          <p:spPr>
            <a:xfrm>
              <a:off x="10056951" y="1442129"/>
              <a:ext cx="1984264" cy="1984264"/>
            </a:xfrm>
            <a:prstGeom prst="flowChartConnector">
              <a:avLst/>
            </a:prstGeom>
            <a:solidFill>
              <a:srgbClr val="FFFF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2" name="Picture 2" descr="Pin em Dec. Hogar">
              <a:extLst>
                <a:ext uri="{FF2B5EF4-FFF2-40B4-BE49-F238E27FC236}">
                  <a16:creationId xmlns:a16="http://schemas.microsoft.com/office/drawing/2014/main" id="{1CE13E36-F081-41A0-A7B4-835B7C5766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40741" y="2703273"/>
              <a:ext cx="464130" cy="436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2" descr="Pin em Dec. Hogar">
              <a:extLst>
                <a:ext uri="{FF2B5EF4-FFF2-40B4-BE49-F238E27FC236}">
                  <a16:creationId xmlns:a16="http://schemas.microsoft.com/office/drawing/2014/main" id="{B7975EE2-5C7E-448A-97EC-967E33C39C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51669" y="2775835"/>
              <a:ext cx="464130" cy="436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" name="TextBox 139">
              <a:extLst>
                <a:ext uri="{FF2B5EF4-FFF2-40B4-BE49-F238E27FC236}">
                  <a16:creationId xmlns:a16="http://schemas.microsoft.com/office/drawing/2014/main" id="{EAC63B55-EFFA-4151-A975-68AC3313A1CA}"/>
                </a:ext>
              </a:extLst>
            </p:cNvPr>
            <p:cNvSpPr txBox="1"/>
            <p:nvPr/>
          </p:nvSpPr>
          <p:spPr>
            <a:xfrm>
              <a:off x="8034816" y="2018763"/>
              <a:ext cx="4710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rgbClr val="0000FF"/>
                  </a:solidFill>
                  <a:latin typeface=".VnAvant" panose="020B7200000000000000" pitchFamily="34" charset="0"/>
                </a:rPr>
                <a:t>5</a:t>
              </a:r>
            </a:p>
          </p:txBody>
        </p:sp>
        <p:sp>
          <p:nvSpPr>
            <p:cNvPr id="55" name="TextBox 140">
              <a:extLst>
                <a:ext uri="{FF2B5EF4-FFF2-40B4-BE49-F238E27FC236}">
                  <a16:creationId xmlns:a16="http://schemas.microsoft.com/office/drawing/2014/main" id="{36AC7A29-5809-4486-B66D-A40554B0F690}"/>
                </a:ext>
              </a:extLst>
            </p:cNvPr>
            <p:cNvSpPr txBox="1"/>
            <p:nvPr/>
          </p:nvSpPr>
          <p:spPr>
            <a:xfrm>
              <a:off x="10736206" y="1969589"/>
              <a:ext cx="4710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rgbClr val="0000FF"/>
                  </a:solidFill>
                  <a:latin typeface=".VnAvant" panose="020B7200000000000000" pitchFamily="34" charset="0"/>
                </a:rPr>
                <a:t>2</a:t>
              </a:r>
            </a:p>
          </p:txBody>
        </p:sp>
      </p:grpSp>
      <p:grpSp>
        <p:nvGrpSpPr>
          <p:cNvPr id="56" name="Group 1032">
            <a:extLst>
              <a:ext uri="{FF2B5EF4-FFF2-40B4-BE49-F238E27FC236}">
                <a16:creationId xmlns:a16="http://schemas.microsoft.com/office/drawing/2014/main" id="{C74D8A8C-A6A4-4403-AF2D-D9B6D5159B44}"/>
              </a:ext>
            </a:extLst>
          </p:cNvPr>
          <p:cNvGrpSpPr/>
          <p:nvPr/>
        </p:nvGrpSpPr>
        <p:grpSpPr>
          <a:xfrm>
            <a:off x="7505238" y="4614942"/>
            <a:ext cx="4599199" cy="1997599"/>
            <a:chOff x="7505238" y="4614942"/>
            <a:chExt cx="4599199" cy="1997599"/>
          </a:xfrm>
        </p:grpSpPr>
        <p:sp>
          <p:nvSpPr>
            <p:cNvPr id="57" name="Rectangle 99">
              <a:extLst>
                <a:ext uri="{FF2B5EF4-FFF2-40B4-BE49-F238E27FC236}">
                  <a16:creationId xmlns:a16="http://schemas.microsoft.com/office/drawing/2014/main" id="{D9ABD7B5-1A6E-4629-9976-456742F2B2B0}"/>
                </a:ext>
              </a:extLst>
            </p:cNvPr>
            <p:cNvSpPr/>
            <p:nvPr/>
          </p:nvSpPr>
          <p:spPr>
            <a:xfrm>
              <a:off x="8980865" y="5079491"/>
              <a:ext cx="1781175" cy="966787"/>
            </a:xfrm>
            <a:prstGeom prst="rect">
              <a:avLst/>
            </a:prstGeom>
            <a:solidFill>
              <a:srgbClr val="FF99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lowchart: Connector 100">
              <a:extLst>
                <a:ext uri="{FF2B5EF4-FFF2-40B4-BE49-F238E27FC236}">
                  <a16:creationId xmlns:a16="http://schemas.microsoft.com/office/drawing/2014/main" id="{ED201BD5-27F3-48F8-A08E-0BA2F1596DF4}"/>
                </a:ext>
              </a:extLst>
            </p:cNvPr>
            <p:cNvSpPr/>
            <p:nvPr/>
          </p:nvSpPr>
          <p:spPr>
            <a:xfrm>
              <a:off x="7505238" y="4628277"/>
              <a:ext cx="1984264" cy="1984264"/>
            </a:xfrm>
            <a:prstGeom prst="flowChartConnector">
              <a:avLst/>
            </a:prstGeom>
            <a:solidFill>
              <a:srgbClr val="FFFF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9" name="Picture 2" descr="Pin em Dec. Hogar">
              <a:extLst>
                <a:ext uri="{FF2B5EF4-FFF2-40B4-BE49-F238E27FC236}">
                  <a16:creationId xmlns:a16="http://schemas.microsoft.com/office/drawing/2014/main" id="{08CF4202-B179-4FEB-A9FA-51B89B14A4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78440" y="5377987"/>
              <a:ext cx="464130" cy="436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2" descr="Pin em Dec. Hogar">
              <a:extLst>
                <a:ext uri="{FF2B5EF4-FFF2-40B4-BE49-F238E27FC236}">
                  <a16:creationId xmlns:a16="http://schemas.microsoft.com/office/drawing/2014/main" id="{F029A8DF-C8E2-4E50-BBCF-27F2644AA2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9549" y="5434944"/>
              <a:ext cx="464130" cy="436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2" descr="Pin em Dec. Hogar">
              <a:extLst>
                <a:ext uri="{FF2B5EF4-FFF2-40B4-BE49-F238E27FC236}">
                  <a16:creationId xmlns:a16="http://schemas.microsoft.com/office/drawing/2014/main" id="{A0006ACD-19A6-452D-B591-3217CF3BF4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3495" y="5966875"/>
              <a:ext cx="464130" cy="436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2" descr="Pin em Dec. Hogar">
              <a:extLst>
                <a:ext uri="{FF2B5EF4-FFF2-40B4-BE49-F238E27FC236}">
                  <a16:creationId xmlns:a16="http://schemas.microsoft.com/office/drawing/2014/main" id="{CC5F9337-B170-4FA3-8DB4-B9053EF925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3690" y="6019330"/>
              <a:ext cx="464130" cy="436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" name="Flowchart: Connector 128">
              <a:extLst>
                <a:ext uri="{FF2B5EF4-FFF2-40B4-BE49-F238E27FC236}">
                  <a16:creationId xmlns:a16="http://schemas.microsoft.com/office/drawing/2014/main" id="{AD3EB0A0-32C8-4E57-8FF1-927931A109C2}"/>
                </a:ext>
              </a:extLst>
            </p:cNvPr>
            <p:cNvSpPr/>
            <p:nvPr/>
          </p:nvSpPr>
          <p:spPr>
            <a:xfrm>
              <a:off x="10120173" y="4614942"/>
              <a:ext cx="1984264" cy="1984264"/>
            </a:xfrm>
            <a:prstGeom prst="flowChartConnector">
              <a:avLst/>
            </a:prstGeom>
            <a:solidFill>
              <a:srgbClr val="FFFF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4" name="Picture 2" descr="Pin em Dec. Hogar">
              <a:extLst>
                <a:ext uri="{FF2B5EF4-FFF2-40B4-BE49-F238E27FC236}">
                  <a16:creationId xmlns:a16="http://schemas.microsoft.com/office/drawing/2014/main" id="{8CE24FB7-6A9C-4B11-878C-C5895CDCF5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2997" y="4774867"/>
              <a:ext cx="464130" cy="436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2" descr="Pin em Dec. Hogar">
              <a:extLst>
                <a:ext uri="{FF2B5EF4-FFF2-40B4-BE49-F238E27FC236}">
                  <a16:creationId xmlns:a16="http://schemas.microsoft.com/office/drawing/2014/main" id="{EFFC2AF8-888E-4FBE-AE84-BC27DDA643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75456" y="5939745"/>
              <a:ext cx="464130" cy="436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2" descr="Pin em Dec. Hogar">
              <a:extLst>
                <a:ext uri="{FF2B5EF4-FFF2-40B4-BE49-F238E27FC236}">
                  <a16:creationId xmlns:a16="http://schemas.microsoft.com/office/drawing/2014/main" id="{A348D92F-0ACB-47EF-9290-9EA42F6864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81782" y="5975003"/>
              <a:ext cx="464130" cy="436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7" name="TextBox 141">
              <a:extLst>
                <a:ext uri="{FF2B5EF4-FFF2-40B4-BE49-F238E27FC236}">
                  <a16:creationId xmlns:a16="http://schemas.microsoft.com/office/drawing/2014/main" id="{570EE024-609C-4635-87FF-6EFD84CF5884}"/>
                </a:ext>
              </a:extLst>
            </p:cNvPr>
            <p:cNvSpPr txBox="1"/>
            <p:nvPr/>
          </p:nvSpPr>
          <p:spPr>
            <a:xfrm>
              <a:off x="8265879" y="5166465"/>
              <a:ext cx="4710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rgbClr val="0000FF"/>
                  </a:solidFill>
                  <a:latin typeface=".VnAvant" panose="020B7200000000000000" pitchFamily="34" charset="0"/>
                </a:rPr>
                <a:t>6</a:t>
              </a:r>
            </a:p>
          </p:txBody>
        </p:sp>
        <p:sp>
          <p:nvSpPr>
            <p:cNvPr id="68" name="TextBox 142">
              <a:extLst>
                <a:ext uri="{FF2B5EF4-FFF2-40B4-BE49-F238E27FC236}">
                  <a16:creationId xmlns:a16="http://schemas.microsoft.com/office/drawing/2014/main" id="{E17E8D87-DCAB-44C5-95AF-6DD22C9E9AD0}"/>
                </a:ext>
              </a:extLst>
            </p:cNvPr>
            <p:cNvSpPr txBox="1"/>
            <p:nvPr/>
          </p:nvSpPr>
          <p:spPr>
            <a:xfrm>
              <a:off x="10702393" y="5180629"/>
              <a:ext cx="4710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rgbClr val="0000FF"/>
                  </a:solidFill>
                  <a:latin typeface=".VnAvant" panose="020B7200000000000000" pitchFamily="34" charset="0"/>
                </a:rPr>
                <a:t>2</a:t>
              </a:r>
            </a:p>
          </p:txBody>
        </p:sp>
        <p:pic>
          <p:nvPicPr>
            <p:cNvPr id="69" name="Picture 2" descr="Pin em Dec. Hogar">
              <a:extLst>
                <a:ext uri="{FF2B5EF4-FFF2-40B4-BE49-F238E27FC236}">
                  <a16:creationId xmlns:a16="http://schemas.microsoft.com/office/drawing/2014/main" id="{C984E702-877F-4EF2-828E-9850FEE785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5682" y="4826843"/>
              <a:ext cx="464130" cy="436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0" name="TextBox 158">
            <a:extLst>
              <a:ext uri="{FF2B5EF4-FFF2-40B4-BE49-F238E27FC236}">
                <a16:creationId xmlns:a16="http://schemas.microsoft.com/office/drawing/2014/main" id="{F170EACA-C772-4457-A711-B7AA52B1E76D}"/>
              </a:ext>
            </a:extLst>
          </p:cNvPr>
          <p:cNvSpPr txBox="1"/>
          <p:nvPr/>
        </p:nvSpPr>
        <p:spPr>
          <a:xfrm>
            <a:off x="5489687" y="0"/>
            <a:ext cx="82315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0000FF"/>
                </a:solidFill>
                <a:latin typeface=".VnAvant" panose="020B7200000000000000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01172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300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-0.29909 -0.48171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61" y="-2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10000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6" grpId="0" animBg="1"/>
      <p:bldP spid="6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2560x1440 Light Cyan Solid Color Background">
            <a:extLst>
              <a:ext uri="{FF2B5EF4-FFF2-40B4-BE49-F238E27FC236}">
                <a16:creationId xmlns:a16="http://schemas.microsoft.com/office/drawing/2014/main" id="{98CFC6ED-A4D6-4575-A254-0D230BB17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E79061E9-FF57-4A6E-9150-09D3AA2482B1}"/>
              </a:ext>
            </a:extLst>
          </p:cNvPr>
          <p:cNvGrpSpPr/>
          <p:nvPr/>
        </p:nvGrpSpPr>
        <p:grpSpPr>
          <a:xfrm>
            <a:off x="-47921" y="3849549"/>
            <a:ext cx="4525766" cy="3015823"/>
            <a:chOff x="331772" y="3206906"/>
            <a:chExt cx="4743843" cy="3440787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5A8295E-CAC6-4D8C-94D6-F050EB3972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14" t="14223" r="26857" b="13015"/>
            <a:stretch/>
          </p:blipFill>
          <p:spPr>
            <a:xfrm>
              <a:off x="331772" y="3206906"/>
              <a:ext cx="4743843" cy="3440787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36DFED6-C5CD-4C0E-8C7D-ACC79C8E25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1292" t="1706" r="10723" b="4386"/>
            <a:stretch/>
          </p:blipFill>
          <p:spPr>
            <a:xfrm>
              <a:off x="1946292" y="3501862"/>
              <a:ext cx="558866" cy="672967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ADF89AD-0CF0-4359-B82A-12EC924C8C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1292" t="1706" r="10723" b="4386"/>
            <a:stretch/>
          </p:blipFill>
          <p:spPr>
            <a:xfrm>
              <a:off x="3098108" y="3592082"/>
              <a:ext cx="558866" cy="67296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E327544-58EE-445E-85B5-535626CBCA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1292" t="1706" r="10723" b="4386"/>
            <a:stretch/>
          </p:blipFill>
          <p:spPr>
            <a:xfrm>
              <a:off x="3940808" y="4254332"/>
              <a:ext cx="558866" cy="67296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FE9D173-3F74-482E-99D9-3BAA8621E6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1292" t="1706" r="10723" b="4386"/>
            <a:stretch/>
          </p:blipFill>
          <p:spPr>
            <a:xfrm>
              <a:off x="931247" y="3984069"/>
              <a:ext cx="558866" cy="672967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F17AD81-9CD1-45B2-A121-BD454E6C8A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1292" t="1706" r="10723" b="4386"/>
            <a:stretch/>
          </p:blipFill>
          <p:spPr>
            <a:xfrm>
              <a:off x="1004938" y="4957498"/>
              <a:ext cx="558866" cy="672967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E2C4851-ACE6-4DCC-9752-E9517AD48A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1292" t="1706" r="10723" b="4386"/>
            <a:stretch/>
          </p:blipFill>
          <p:spPr>
            <a:xfrm>
              <a:off x="2987656" y="5535497"/>
              <a:ext cx="558866" cy="672967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BBAFFE4-BBC9-4E38-B8C0-E76A3FA9C3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1292" t="1706" r="10723" b="4386"/>
            <a:stretch/>
          </p:blipFill>
          <p:spPr>
            <a:xfrm>
              <a:off x="4063337" y="5301759"/>
              <a:ext cx="558866" cy="672967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469B856-4616-4131-8451-9EB56042FA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1292" t="1706" r="10723" b="4386"/>
            <a:stretch/>
          </p:blipFill>
          <p:spPr>
            <a:xfrm>
              <a:off x="1915642" y="5427519"/>
              <a:ext cx="558866" cy="672967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6D38A7A-06AB-41F1-ADA4-45BCC3E66D9B}"/>
              </a:ext>
            </a:extLst>
          </p:cNvPr>
          <p:cNvGrpSpPr/>
          <p:nvPr/>
        </p:nvGrpSpPr>
        <p:grpSpPr>
          <a:xfrm>
            <a:off x="277071" y="773430"/>
            <a:ext cx="4107605" cy="2802353"/>
            <a:chOff x="614157" y="626983"/>
            <a:chExt cx="4496218" cy="2758944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F39AD58-84D7-40A7-BF02-487079A5EA9F}"/>
                </a:ext>
              </a:extLst>
            </p:cNvPr>
            <p:cNvSpPr/>
            <p:nvPr/>
          </p:nvSpPr>
          <p:spPr>
            <a:xfrm>
              <a:off x="614157" y="626983"/>
              <a:ext cx="4496218" cy="2758944"/>
            </a:xfrm>
            <a:prstGeom prst="ellipse">
              <a:avLst/>
            </a:prstGeom>
            <a:solidFill>
              <a:srgbClr val="F0CD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F331F513-94FF-4B85-983E-41E3402775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1094" b="85625" l="13750" r="86563"/>
                      </a14:imgEffect>
                    </a14:imgLayer>
                  </a14:imgProps>
                </a:ext>
              </a:extLst>
            </a:blip>
            <a:srcRect l="22883" t="11975" r="21371" b="15884"/>
            <a:stretch/>
          </p:blipFill>
          <p:spPr>
            <a:xfrm>
              <a:off x="2740598" y="810795"/>
              <a:ext cx="570007" cy="737644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7282A387-0C4B-445D-B246-A04E2C5216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1094" b="85625" l="13750" r="86563"/>
                      </a14:imgEffect>
                    </a14:imgLayer>
                  </a14:imgProps>
                </a:ext>
              </a:extLst>
            </a:blip>
            <a:srcRect l="22883" t="11975" r="21371" b="15884"/>
            <a:stretch/>
          </p:blipFill>
          <p:spPr>
            <a:xfrm>
              <a:off x="4027293" y="1150739"/>
              <a:ext cx="570007" cy="737644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409560EA-5BE1-4837-9B25-C4544B6082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1094" b="85625" l="13750" r="86563"/>
                      </a14:imgEffect>
                    </a14:imgLayer>
                  </a14:imgProps>
                </a:ext>
              </a:extLst>
            </a:blip>
            <a:srcRect l="22883" t="11975" r="21371" b="15884"/>
            <a:stretch/>
          </p:blipFill>
          <p:spPr>
            <a:xfrm>
              <a:off x="1528099" y="955847"/>
              <a:ext cx="570007" cy="737644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FAA711F9-57AA-4F14-9C4D-BB1EEF2710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1094" b="85625" l="13750" r="86563"/>
                      </a14:imgEffect>
                    </a14:imgLayer>
                  </a14:imgProps>
                </a:ext>
              </a:extLst>
            </a:blip>
            <a:srcRect l="22883" t="11975" r="21371" b="15884"/>
            <a:stretch/>
          </p:blipFill>
          <p:spPr>
            <a:xfrm>
              <a:off x="2145434" y="2499545"/>
              <a:ext cx="570007" cy="737644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D5A96EB4-5C0F-4F8E-ACA7-791751A93B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1094" b="85625" l="13750" r="86563"/>
                      </a14:imgEffect>
                    </a14:imgLayer>
                  </a14:imgProps>
                </a:ext>
              </a:extLst>
            </a:blip>
            <a:srcRect l="22883" t="11975" r="21371" b="15884"/>
            <a:stretch/>
          </p:blipFill>
          <p:spPr>
            <a:xfrm>
              <a:off x="917274" y="1937193"/>
              <a:ext cx="570007" cy="737644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8590E5A2-C9A5-4BBA-BFD1-29034545EE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1094" b="85625" l="13750" r="86563"/>
                      </a14:imgEffect>
                    </a14:imgLayer>
                  </a14:imgProps>
                </a:ext>
              </a:extLst>
            </a:blip>
            <a:srcRect l="22883" t="11975" r="21371" b="15884"/>
            <a:stretch/>
          </p:blipFill>
          <p:spPr>
            <a:xfrm>
              <a:off x="3728606" y="2340303"/>
              <a:ext cx="570007" cy="737644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0E30C1E-0E7D-4CBE-AB2B-0FBACA12C84F}"/>
              </a:ext>
            </a:extLst>
          </p:cNvPr>
          <p:cNvGrpSpPr/>
          <p:nvPr/>
        </p:nvGrpSpPr>
        <p:grpSpPr>
          <a:xfrm>
            <a:off x="7661192" y="3589962"/>
            <a:ext cx="4130860" cy="3357997"/>
            <a:chOff x="6653532" y="3356198"/>
            <a:chExt cx="4813765" cy="36181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073C158-CFB0-437A-93A9-179DA421F6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38" t="9441" r="17692" b="8813"/>
            <a:stretch/>
          </p:blipFill>
          <p:spPr>
            <a:xfrm rot="881260">
              <a:off x="6653532" y="3356198"/>
              <a:ext cx="4813765" cy="3618136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FCEE67B5-A603-4321-A3B7-CCCE729D7C9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180396" y="4060762"/>
              <a:ext cx="667392" cy="960808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EE797D31-C2F9-4E3D-97E5-662A0F96C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585543" y="3702680"/>
              <a:ext cx="667392" cy="960808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16C0B9C8-79CD-4743-8F04-502975963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433693" y="4479367"/>
              <a:ext cx="667392" cy="960808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3991EB1C-99F7-4D04-9739-DE94D379BF5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40211" y="5654210"/>
              <a:ext cx="667392" cy="960808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5BC48B75-B051-4BAA-BD1C-BE9206D74C9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450850" y="5444282"/>
              <a:ext cx="667392" cy="960808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DCACD40-4147-470A-B9D3-574A35AE028E}"/>
              </a:ext>
            </a:extLst>
          </p:cNvPr>
          <p:cNvGrpSpPr/>
          <p:nvPr/>
        </p:nvGrpSpPr>
        <p:grpSpPr>
          <a:xfrm>
            <a:off x="8197594" y="530398"/>
            <a:ext cx="3722383" cy="2851833"/>
            <a:chOff x="7036525" y="324608"/>
            <a:chExt cx="4005035" cy="2941106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8BE80024-F00B-4909-9A8B-7982CC799980}"/>
                </a:ext>
              </a:extLst>
            </p:cNvPr>
            <p:cNvSpPr/>
            <p:nvPr/>
          </p:nvSpPr>
          <p:spPr>
            <a:xfrm>
              <a:off x="7036525" y="324608"/>
              <a:ext cx="4005035" cy="2941106"/>
            </a:xfrm>
            <a:prstGeom prst="roundRect">
              <a:avLst/>
            </a:prstGeom>
            <a:solidFill>
              <a:srgbClr val="AAFC6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8624D83-EA22-435C-BF48-3808E460A34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402285" y="498178"/>
              <a:ext cx="730209" cy="612814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83F026C5-6593-499F-9EEE-FE9EFC338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447552" y="498178"/>
              <a:ext cx="730209" cy="612814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CF5224CA-FCC2-47BE-AFD7-EDC5A02A4AC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461622" y="498178"/>
              <a:ext cx="730209" cy="612814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1B2F642A-BC86-446C-94FD-F5250E550AD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478603" y="2254974"/>
              <a:ext cx="730209" cy="612814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DDF3BFFA-26C9-4D51-867A-005D39CD795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554135" y="2279470"/>
              <a:ext cx="730209" cy="61281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4C8061BF-663F-48C2-AF2D-598483AB6B6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449058" y="1340809"/>
              <a:ext cx="730209" cy="612814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0830B7C5-FCCD-4523-95CD-75F1367EA42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595578" y="1501885"/>
              <a:ext cx="730209" cy="612814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95812C00-1A93-44FA-87F5-026E63EA29E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467477" y="1345994"/>
              <a:ext cx="730209" cy="612814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207F1729-2095-472C-AB0E-133F1941DD15}"/>
              </a:ext>
            </a:extLst>
          </p:cNvPr>
          <p:cNvSpPr txBox="1"/>
          <p:nvPr/>
        </p:nvSpPr>
        <p:spPr>
          <a:xfrm>
            <a:off x="3452972" y="-7372"/>
            <a:ext cx="4548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Trò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chơi</a:t>
            </a:r>
            <a:r>
              <a:rPr lang="en-US" sz="2800" dirty="0">
                <a:solidFill>
                  <a:srgbClr val="FF0000"/>
                </a:solidFill>
              </a:rPr>
              <a:t>: </a:t>
            </a:r>
            <a:r>
              <a:rPr lang="en-US" sz="2800" dirty="0" err="1">
                <a:solidFill>
                  <a:srgbClr val="FF0000"/>
                </a:solidFill>
              </a:rPr>
              <a:t>Nhìn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tinh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đoán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đúng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FFC905A-AB06-45D8-B85B-EC45E3FB2B07}"/>
              </a:ext>
            </a:extLst>
          </p:cNvPr>
          <p:cNvGrpSpPr/>
          <p:nvPr/>
        </p:nvGrpSpPr>
        <p:grpSpPr>
          <a:xfrm>
            <a:off x="4348329" y="1927114"/>
            <a:ext cx="3528313" cy="3613896"/>
            <a:chOff x="4386165" y="1602710"/>
            <a:chExt cx="3528313" cy="3613896"/>
          </a:xfrm>
        </p:grpSpPr>
        <p:sp>
          <p:nvSpPr>
            <p:cNvPr id="55" name="Flowchart: Connector 54">
              <a:extLst>
                <a:ext uri="{FF2B5EF4-FFF2-40B4-BE49-F238E27FC236}">
                  <a16:creationId xmlns:a16="http://schemas.microsoft.com/office/drawing/2014/main" id="{BF105A6F-9832-4E6B-BDCF-4C6F04B76980}"/>
                </a:ext>
              </a:extLst>
            </p:cNvPr>
            <p:cNvSpPr/>
            <p:nvPr/>
          </p:nvSpPr>
          <p:spPr>
            <a:xfrm>
              <a:off x="4386165" y="1602710"/>
              <a:ext cx="3528313" cy="3613896"/>
            </a:xfrm>
            <a:prstGeom prst="flowChartConnector">
              <a:avLst/>
            </a:prstGeom>
            <a:solidFill>
              <a:srgbClr val="B7E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40" name="Picture 16" descr="Sóc Nhí - doc tin - Họa sĩ nhí - Đọc tin - Vẽ cô Cá vàng nhí nhảnh - Họa sĩ  nhí - Đọc tin - Vẽ cô Cá vàng nhí nhảnh">
              <a:extLst>
                <a:ext uri="{FF2B5EF4-FFF2-40B4-BE49-F238E27FC236}">
                  <a16:creationId xmlns:a16="http://schemas.microsoft.com/office/drawing/2014/main" id="{4EAB9537-0A3E-4566-9AAB-652D24FC568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03" t="14146" r="14212" b="18802"/>
            <a:stretch/>
          </p:blipFill>
          <p:spPr bwMode="auto">
            <a:xfrm>
              <a:off x="5068807" y="2043969"/>
              <a:ext cx="774836" cy="7247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16" descr="Sóc Nhí - doc tin - Họa sĩ nhí - Đọc tin - Vẽ cô Cá vàng nhí nhảnh - Họa sĩ  nhí - Đọc tin - Vẽ cô Cá vàng nhí nhảnh">
              <a:extLst>
                <a:ext uri="{FF2B5EF4-FFF2-40B4-BE49-F238E27FC236}">
                  <a16:creationId xmlns:a16="http://schemas.microsoft.com/office/drawing/2014/main" id="{4ED3F5DD-3198-4579-BFC9-3E9EE4F623A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03" t="14146" r="14212" b="18802"/>
            <a:stretch/>
          </p:blipFill>
          <p:spPr bwMode="auto">
            <a:xfrm>
              <a:off x="6179675" y="1868830"/>
              <a:ext cx="774836" cy="7247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16" descr="Sóc Nhí - doc tin - Họa sĩ nhí - Đọc tin - Vẽ cô Cá vàng nhí nhảnh - Họa sĩ  nhí - Đọc tin - Vẽ cô Cá vàng nhí nhảnh">
              <a:extLst>
                <a:ext uri="{FF2B5EF4-FFF2-40B4-BE49-F238E27FC236}">
                  <a16:creationId xmlns:a16="http://schemas.microsoft.com/office/drawing/2014/main" id="{1A912AF0-F761-4441-975C-4A1707805D7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03" t="14146" r="14212" b="18802"/>
            <a:stretch/>
          </p:blipFill>
          <p:spPr bwMode="auto">
            <a:xfrm>
              <a:off x="6889625" y="3597047"/>
              <a:ext cx="774836" cy="7247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16" descr="Sóc Nhí - doc tin - Họa sĩ nhí - Đọc tin - Vẽ cô Cá vàng nhí nhảnh - Họa sĩ  nhí - Đọc tin - Vẽ cô Cá vàng nhí nhảnh">
              <a:extLst>
                <a:ext uri="{FF2B5EF4-FFF2-40B4-BE49-F238E27FC236}">
                  <a16:creationId xmlns:a16="http://schemas.microsoft.com/office/drawing/2014/main" id="{7FE0D5BA-9AA3-472C-9A9F-907B36897AC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03" t="14146" r="14212" b="18802"/>
            <a:stretch/>
          </p:blipFill>
          <p:spPr bwMode="auto">
            <a:xfrm>
              <a:off x="4590511" y="2888996"/>
              <a:ext cx="774836" cy="7247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16" descr="Sóc Nhí - doc tin - Họa sĩ nhí - Đọc tin - Vẽ cô Cá vàng nhí nhảnh - Họa sĩ  nhí - Đọc tin - Vẽ cô Cá vàng nhí nhảnh">
              <a:extLst>
                <a:ext uri="{FF2B5EF4-FFF2-40B4-BE49-F238E27FC236}">
                  <a16:creationId xmlns:a16="http://schemas.microsoft.com/office/drawing/2014/main" id="{F026EEC7-DCF6-46C5-82B3-7A82E6C9F9C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03" t="14146" r="14212" b="18802"/>
            <a:stretch/>
          </p:blipFill>
          <p:spPr bwMode="auto">
            <a:xfrm>
              <a:off x="6078880" y="4226233"/>
              <a:ext cx="774836" cy="7247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16" descr="Sóc Nhí - doc tin - Họa sĩ nhí - Đọc tin - Vẽ cô Cá vàng nhí nhảnh - Họa sĩ  nhí - Đọc tin - Vẽ cô Cá vàng nhí nhảnh">
              <a:extLst>
                <a:ext uri="{FF2B5EF4-FFF2-40B4-BE49-F238E27FC236}">
                  <a16:creationId xmlns:a16="http://schemas.microsoft.com/office/drawing/2014/main" id="{32D80365-477A-4662-A27E-85E862E470B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03" t="14146" r="14212" b="18802"/>
            <a:stretch/>
          </p:blipFill>
          <p:spPr bwMode="auto">
            <a:xfrm>
              <a:off x="4949571" y="3863850"/>
              <a:ext cx="774836" cy="7247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16" descr="Sóc Nhí - doc tin - Họa sĩ nhí - Đọc tin - Vẽ cô Cá vàng nhí nhảnh - Họa sĩ  nhí - Đọc tin - Vẽ cô Cá vàng nhí nhảnh">
              <a:extLst>
                <a:ext uri="{FF2B5EF4-FFF2-40B4-BE49-F238E27FC236}">
                  <a16:creationId xmlns:a16="http://schemas.microsoft.com/office/drawing/2014/main" id="{9938103C-F766-479B-86BF-704A00FAB21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03" t="14146" r="14212" b="18802"/>
            <a:stretch/>
          </p:blipFill>
          <p:spPr bwMode="auto">
            <a:xfrm>
              <a:off x="6929433" y="2576170"/>
              <a:ext cx="774836" cy="7247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5275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7538365-03CB-42CB-9879-F134CDAC2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8EAB20C-DEE6-44A8-A010-59812C5AAB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Blank Sign Template with Kids Having Party in Park Stock Vector -  Illustration of human, childhood: 155471339">
            <a:extLst>
              <a:ext uri="{FF2B5EF4-FFF2-40B4-BE49-F238E27FC236}">
                <a16:creationId xmlns:a16="http://schemas.microsoft.com/office/drawing/2014/main" id="{F2CF2B61-983A-4B70-8B9A-F5DC931F6D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42"/>
          <a:stretch/>
        </p:blipFill>
        <p:spPr bwMode="auto">
          <a:xfrm>
            <a:off x="1" y="-23812"/>
            <a:ext cx="12192000" cy="688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7">
            <a:extLst>
              <a:ext uri="{FF2B5EF4-FFF2-40B4-BE49-F238E27FC236}">
                <a16:creationId xmlns:a16="http://schemas.microsoft.com/office/drawing/2014/main" id="{E368C0A7-9DC1-4BF9-A38C-E616ED6B9B92}"/>
              </a:ext>
            </a:extLst>
          </p:cNvPr>
          <p:cNvSpPr txBox="1"/>
          <p:nvPr/>
        </p:nvSpPr>
        <p:spPr>
          <a:xfrm>
            <a:off x="3028950" y="1847850"/>
            <a:ext cx="6301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2256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C6B8B-80E2-47CA-A64D-816F0D8CA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80622-16DB-445F-A26A-7AA191AB76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8" descr="2560x1440 Light Cyan Solid Color Background">
            <a:extLst>
              <a:ext uri="{FF2B5EF4-FFF2-40B4-BE49-F238E27FC236}">
                <a16:creationId xmlns:a16="http://schemas.microsoft.com/office/drawing/2014/main" id="{4912728F-EEE5-4726-B108-8A74039A2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A193AE7-E4DA-4B66-9D71-B545DAB902B2}"/>
              </a:ext>
            </a:extLst>
          </p:cNvPr>
          <p:cNvSpPr/>
          <p:nvPr/>
        </p:nvSpPr>
        <p:spPr>
          <a:xfrm>
            <a:off x="2053515" y="794893"/>
            <a:ext cx="8084969" cy="5518757"/>
          </a:xfrm>
          <a:prstGeom prst="ellipse">
            <a:avLst/>
          </a:prstGeom>
          <a:solidFill>
            <a:srgbClr val="F0C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800" b="1" dirty="0">
              <a:solidFill>
                <a:srgbClr val="0000FF"/>
              </a:solidFill>
              <a:latin typeface=".VnAvant" panose="020B7200000000000000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E3626A-3BA0-422A-8A1B-92F701A982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250" b="84063" l="21094" r="80625"/>
                    </a14:imgEffect>
                  </a14:imgLayer>
                </a14:imgProps>
              </a:ext>
            </a:extLst>
          </a:blip>
          <a:srcRect l="22883" t="11975" r="21371" b="15884"/>
          <a:stretch/>
        </p:blipFill>
        <p:spPr>
          <a:xfrm>
            <a:off x="5579251" y="918335"/>
            <a:ext cx="1024970" cy="14755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6642F92-B5DE-444E-A90C-24CF51DA6B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250" b="84063" l="21094" r="80625"/>
                    </a14:imgEffect>
                  </a14:imgLayer>
                </a14:imgProps>
              </a:ext>
            </a:extLst>
          </a:blip>
          <a:srcRect l="22883" t="11975" r="21371" b="15884"/>
          <a:stretch/>
        </p:blipFill>
        <p:spPr>
          <a:xfrm>
            <a:off x="7273590" y="1253047"/>
            <a:ext cx="1024970" cy="14755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F3682BF-132E-4B1D-B448-1D0985B1AA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250" b="84063" l="21094" r="80625"/>
                    </a14:imgEffect>
                  </a14:imgLayer>
                </a14:imgProps>
              </a:ext>
            </a:extLst>
          </a:blip>
          <a:srcRect l="22883" t="11975" r="21371" b="15884"/>
          <a:stretch/>
        </p:blipFill>
        <p:spPr>
          <a:xfrm>
            <a:off x="3851451" y="1318053"/>
            <a:ext cx="1024970" cy="14755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CCBD263-BA98-4AF0-B258-CC55678468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250" b="84063" l="21094" r="80625"/>
                    </a14:imgEffect>
                  </a14:imgLayer>
                </a14:imgProps>
              </a:ext>
            </a:extLst>
          </a:blip>
          <a:srcRect l="22883" t="11975" r="21371" b="15884"/>
          <a:stretch/>
        </p:blipFill>
        <p:spPr>
          <a:xfrm>
            <a:off x="2256884" y="2387201"/>
            <a:ext cx="1024970" cy="14755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EF2EADE-1BA9-4E04-A2CC-2496975FCF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250" b="84063" l="21094" r="80625"/>
                    </a14:imgEffect>
                  </a14:imgLayer>
                </a14:imgProps>
              </a:ext>
            </a:extLst>
          </a:blip>
          <a:srcRect l="22883" t="11975" r="21371" b="15884"/>
          <a:stretch/>
        </p:blipFill>
        <p:spPr>
          <a:xfrm>
            <a:off x="7712206" y="4372545"/>
            <a:ext cx="1024970" cy="147552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E1AAD23-30E4-45B3-B8D5-80FBB1FCF4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250" b="84063" l="21094" r="80625"/>
                    </a14:imgEffect>
                  </a14:imgLayer>
                </a14:imgProps>
              </a:ext>
            </a:extLst>
          </a:blip>
          <a:srcRect l="22883" t="11975" r="21371" b="15884"/>
          <a:stretch/>
        </p:blipFill>
        <p:spPr>
          <a:xfrm>
            <a:off x="8789524" y="2556507"/>
            <a:ext cx="1024970" cy="147552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D952EF4-CB04-49DF-8BCA-51F24B3AF1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250" b="84063" l="21094" r="80625"/>
                    </a14:imgEffect>
                  </a14:imgLayer>
                </a14:imgProps>
              </a:ext>
            </a:extLst>
          </a:blip>
          <a:srcRect l="22883" t="11975" r="21371" b="15884"/>
          <a:stretch/>
        </p:blipFill>
        <p:spPr>
          <a:xfrm>
            <a:off x="3358385" y="4196726"/>
            <a:ext cx="1024970" cy="147552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5EAFC2C-79D1-4A64-A37A-892E9187C6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250" b="84063" l="21094" r="80625"/>
                    </a14:imgEffect>
                  </a14:imgLayer>
                </a14:imgProps>
              </a:ext>
            </a:extLst>
          </a:blip>
          <a:srcRect l="22883" t="11975" r="21371" b="15884"/>
          <a:stretch/>
        </p:blipFill>
        <p:spPr>
          <a:xfrm>
            <a:off x="5448355" y="4701444"/>
            <a:ext cx="1024970" cy="147552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4A01D14-9F2E-4FEC-A1AA-1F575A98B42A}"/>
              </a:ext>
            </a:extLst>
          </p:cNvPr>
          <p:cNvSpPr txBox="1"/>
          <p:nvPr/>
        </p:nvSpPr>
        <p:spPr>
          <a:xfrm>
            <a:off x="5508339" y="2461324"/>
            <a:ext cx="1175322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b="1" dirty="0">
                <a:solidFill>
                  <a:srgbClr val="0000FF"/>
                </a:solidFill>
                <a:latin typeface=".VnAvant" panose="020B7200000000000000" pitchFamily="34" charset="0"/>
              </a:rPr>
              <a:t>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F5E58CC-5B6B-4A02-8195-A3FC7E8750C2}"/>
              </a:ext>
            </a:extLst>
          </p:cNvPr>
          <p:cNvSpPr txBox="1"/>
          <p:nvPr/>
        </p:nvSpPr>
        <p:spPr>
          <a:xfrm>
            <a:off x="5660959" y="2461323"/>
            <a:ext cx="1175322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b="1" dirty="0">
                <a:solidFill>
                  <a:srgbClr val="0000FF"/>
                </a:solidFill>
                <a:latin typeface=".VnAvant" panose="020B7200000000000000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7562716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E9A4E-05D3-4BA3-85BC-40E811526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Add cho em 1 ảnh màu trắng trơn với 1 ảnh màu hồng trơn nhé :)) tks ad :* |  ask.fm/backgroundep">
            <a:extLst>
              <a:ext uri="{FF2B5EF4-FFF2-40B4-BE49-F238E27FC236}">
                <a16:creationId xmlns:a16="http://schemas.microsoft.com/office/drawing/2014/main" id="{C0DC373E-B7D7-4EBA-8B06-40817CDC880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9883FFD4-AD9B-491D-AB01-CDD88E26FAC3}"/>
              </a:ext>
            </a:extLst>
          </p:cNvPr>
          <p:cNvSpPr/>
          <p:nvPr/>
        </p:nvSpPr>
        <p:spPr>
          <a:xfrm>
            <a:off x="2824404" y="243840"/>
            <a:ext cx="7030796" cy="6447631"/>
          </a:xfrm>
          <a:prstGeom prst="flowChartConnector">
            <a:avLst/>
          </a:prstGeom>
          <a:solidFill>
            <a:srgbClr val="B7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6" descr="Sóc Nhí - doc tin - Họa sĩ nhí - Đọc tin - Vẽ cô Cá vàng nhí nhảnh - Họa sĩ  nhí - Đọc tin - Vẽ cô Cá vàng nhí nhảnh">
            <a:extLst>
              <a:ext uri="{FF2B5EF4-FFF2-40B4-BE49-F238E27FC236}">
                <a16:creationId xmlns:a16="http://schemas.microsoft.com/office/drawing/2014/main" id="{AD6AF91D-EDB9-4DF3-8907-8A454D0FA8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3" t="14146" r="14212" b="18802"/>
          <a:stretch/>
        </p:blipFill>
        <p:spPr bwMode="auto">
          <a:xfrm>
            <a:off x="3854359" y="888769"/>
            <a:ext cx="1544000" cy="129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6" descr="Sóc Nhí - doc tin - Họa sĩ nhí - Đọc tin - Vẽ cô Cá vàng nhí nhảnh - Họa sĩ  nhí - Đọc tin - Vẽ cô Cá vàng nhí nhảnh">
            <a:extLst>
              <a:ext uri="{FF2B5EF4-FFF2-40B4-BE49-F238E27FC236}">
                <a16:creationId xmlns:a16="http://schemas.microsoft.com/office/drawing/2014/main" id="{A91F24F1-270F-44BE-9CD0-E332777C35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3" t="14146" r="14212" b="18802"/>
          <a:stretch/>
        </p:blipFill>
        <p:spPr bwMode="auto">
          <a:xfrm>
            <a:off x="5773807" y="302321"/>
            <a:ext cx="1544000" cy="129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6" descr="Sóc Nhí - doc tin - Họa sĩ nhí - Đọc tin - Vẽ cô Cá vàng nhí nhảnh - Họa sĩ  nhí - Đọc tin - Vẽ cô Cá vàng nhí nhảnh">
            <a:extLst>
              <a:ext uri="{FF2B5EF4-FFF2-40B4-BE49-F238E27FC236}">
                <a16:creationId xmlns:a16="http://schemas.microsoft.com/office/drawing/2014/main" id="{BAD275EA-2652-4819-A5CB-1B4AC1E14A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3" t="14146" r="14212" b="18802"/>
          <a:stretch/>
        </p:blipFill>
        <p:spPr bwMode="auto">
          <a:xfrm>
            <a:off x="7582561" y="1192866"/>
            <a:ext cx="1544000" cy="129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Sóc Nhí - doc tin - Họa sĩ nhí - Đọc tin - Vẽ cô Cá vàng nhí nhảnh - Họa sĩ  nhí - Đọc tin - Vẽ cô Cá vàng nhí nhảnh">
            <a:extLst>
              <a:ext uri="{FF2B5EF4-FFF2-40B4-BE49-F238E27FC236}">
                <a16:creationId xmlns:a16="http://schemas.microsoft.com/office/drawing/2014/main" id="{4CA764D8-0153-47AF-B29F-C1698AAA21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3" t="14146" r="14212" b="18802"/>
          <a:stretch/>
        </p:blipFill>
        <p:spPr bwMode="auto">
          <a:xfrm>
            <a:off x="3020530" y="2348367"/>
            <a:ext cx="1544000" cy="129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Sóc Nhí - doc tin - Họa sĩ nhí - Đọc tin - Vẽ cô Cá vàng nhí nhảnh - Họa sĩ  nhí - Đọc tin - Vẽ cô Cá vàng nhí nhảnh">
            <a:extLst>
              <a:ext uri="{FF2B5EF4-FFF2-40B4-BE49-F238E27FC236}">
                <a16:creationId xmlns:a16="http://schemas.microsoft.com/office/drawing/2014/main" id="{458F38ED-9B52-457B-BDD7-6AABC6EF04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3" t="14146" r="14212" b="18802"/>
          <a:stretch/>
        </p:blipFill>
        <p:spPr bwMode="auto">
          <a:xfrm>
            <a:off x="8168527" y="2971792"/>
            <a:ext cx="1544000" cy="129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 descr="Sóc Nhí - doc tin - Họa sĩ nhí - Đọc tin - Vẽ cô Cá vàng nhí nhảnh - Họa sĩ  nhí - Đọc tin - Vẽ cô Cá vàng nhí nhảnh">
            <a:extLst>
              <a:ext uri="{FF2B5EF4-FFF2-40B4-BE49-F238E27FC236}">
                <a16:creationId xmlns:a16="http://schemas.microsoft.com/office/drawing/2014/main" id="{0E7A4B8B-A727-478E-99EA-8E18DA72AC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3" t="14146" r="14212" b="18802"/>
          <a:stretch/>
        </p:blipFill>
        <p:spPr bwMode="auto">
          <a:xfrm>
            <a:off x="5228253" y="5060453"/>
            <a:ext cx="1544000" cy="129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Sóc Nhí - doc tin - Họa sĩ nhí - Đọc tin - Vẽ cô Cá vàng nhí nhảnh - Họa sĩ  nhí - Đọc tin - Vẽ cô Cá vàng nhí nhảnh">
            <a:extLst>
              <a:ext uri="{FF2B5EF4-FFF2-40B4-BE49-F238E27FC236}">
                <a16:creationId xmlns:a16="http://schemas.microsoft.com/office/drawing/2014/main" id="{A3CE0B5F-1E18-41B6-8F97-491D3528EA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3" t="14146" r="14212" b="18802"/>
          <a:stretch/>
        </p:blipFill>
        <p:spPr bwMode="auto">
          <a:xfrm>
            <a:off x="3335949" y="4029628"/>
            <a:ext cx="1544000" cy="129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6" descr="Sóc Nhí - doc tin - Họa sĩ nhí - Đọc tin - Vẽ cô Cá vàng nhí nhảnh - Họa sĩ  nhí - Đọc tin - Vẽ cô Cá vàng nhí nhảnh">
            <a:extLst>
              <a:ext uri="{FF2B5EF4-FFF2-40B4-BE49-F238E27FC236}">
                <a16:creationId xmlns:a16="http://schemas.microsoft.com/office/drawing/2014/main" id="{926D3336-745B-47F9-9E34-BBEE5F82B9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3" t="14146" r="14212" b="18802"/>
          <a:stretch/>
        </p:blipFill>
        <p:spPr bwMode="auto">
          <a:xfrm>
            <a:off x="7312052" y="4562286"/>
            <a:ext cx="1544000" cy="129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2D3804-B415-4B46-AB90-283E41C92E70}"/>
              </a:ext>
            </a:extLst>
          </p:cNvPr>
          <p:cNvSpPr txBox="1"/>
          <p:nvPr/>
        </p:nvSpPr>
        <p:spPr>
          <a:xfrm>
            <a:off x="5826281" y="2353312"/>
            <a:ext cx="1175322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b="1" dirty="0">
                <a:solidFill>
                  <a:srgbClr val="0000FF"/>
                </a:solidFill>
                <a:latin typeface=".VnAvant" panose="020B7200000000000000" pitchFamily="34" charset="0"/>
              </a:rPr>
              <a:t>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F0D644-2184-43E6-ABD1-E9F2CC7F2CF4}"/>
              </a:ext>
            </a:extLst>
          </p:cNvPr>
          <p:cNvSpPr txBox="1"/>
          <p:nvPr/>
        </p:nvSpPr>
        <p:spPr>
          <a:xfrm>
            <a:off x="5876560" y="2364190"/>
            <a:ext cx="1175322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b="1" dirty="0">
                <a:solidFill>
                  <a:srgbClr val="0000FF"/>
                </a:solidFill>
                <a:latin typeface=".VnAvant" panose="020B7200000000000000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167395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8" descr="2560x1440 Light Cyan Solid Color Background">
            <a:extLst>
              <a:ext uri="{FF2B5EF4-FFF2-40B4-BE49-F238E27FC236}">
                <a16:creationId xmlns:a16="http://schemas.microsoft.com/office/drawing/2014/main" id="{83EFDDB0-74F0-41AE-B1E3-8EC32B0C092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0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601FB7-7709-4142-85B3-99140DF644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8" t="9441" r="17692" b="8813"/>
          <a:stretch/>
        </p:blipFill>
        <p:spPr>
          <a:xfrm rot="881260">
            <a:off x="1878211" y="-251501"/>
            <a:ext cx="9175870" cy="74538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CD6EB89-7135-4DDD-B1C6-47B005E9B51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86289" y="1110747"/>
            <a:ext cx="1002402" cy="155965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F28A578-59EB-4CE7-8EFC-BE1987F9E3A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78730" y="264851"/>
            <a:ext cx="1002402" cy="155965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A37B97B-8EC2-4212-8C99-DDDEC3317FE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82507" y="617872"/>
            <a:ext cx="1002402" cy="155965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CF13072-603A-40F5-8B65-D8890B66C84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8964" y="4674027"/>
            <a:ext cx="1002402" cy="15596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831E85C-D8EC-434A-8894-767F550386F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17900" y="2957359"/>
            <a:ext cx="1002402" cy="155965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8151978-EE82-42B6-AA2D-01B2212697C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65681" y="1995351"/>
            <a:ext cx="1002402" cy="155965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17E3929-21C0-46B0-88D1-74A8F631E40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37161" y="4825056"/>
            <a:ext cx="1002402" cy="155965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F215533-3C73-48A7-991D-AD0E20D06B3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81306" y="3737188"/>
            <a:ext cx="1002402" cy="155965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5540F32-0BAA-40FE-A032-AFA4AD4F62B1}"/>
              </a:ext>
            </a:extLst>
          </p:cNvPr>
          <p:cNvSpPr txBox="1"/>
          <p:nvPr/>
        </p:nvSpPr>
        <p:spPr>
          <a:xfrm>
            <a:off x="5984511" y="2177530"/>
            <a:ext cx="1175322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b="1" dirty="0">
                <a:solidFill>
                  <a:srgbClr val="0000FF"/>
                </a:solidFill>
                <a:latin typeface=".VnAvant" panose="020B7200000000000000" pitchFamily="34" charset="0"/>
              </a:rPr>
              <a:t>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20A9579-5161-48D6-B0B0-0E1644B2AC94}"/>
              </a:ext>
            </a:extLst>
          </p:cNvPr>
          <p:cNvSpPr txBox="1"/>
          <p:nvPr/>
        </p:nvSpPr>
        <p:spPr>
          <a:xfrm>
            <a:off x="5970350" y="2073715"/>
            <a:ext cx="1175322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b="1" dirty="0">
                <a:solidFill>
                  <a:srgbClr val="0000FF"/>
                </a:solidFill>
                <a:latin typeface=".VnAvant" panose="020B7200000000000000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81527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DDD88CA-3C19-460F-B04A-C5A828A21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02" y="0"/>
            <a:ext cx="12165598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B98D0F7-34C0-41A8-894A-E6E4CF4C2FE9}"/>
              </a:ext>
            </a:extLst>
          </p:cNvPr>
          <p:cNvSpPr/>
          <p:nvPr/>
        </p:nvSpPr>
        <p:spPr>
          <a:xfrm>
            <a:off x="1864520" y="736862"/>
            <a:ext cx="9006679" cy="5384275"/>
          </a:xfrm>
          <a:prstGeom prst="roundRect">
            <a:avLst/>
          </a:prstGeom>
          <a:solidFill>
            <a:srgbClr val="AAFC6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C5FFD0-BE0A-41A1-ABD2-64F846AE287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65768" y="1054616"/>
            <a:ext cx="1399983" cy="11218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81DE71-E862-4EEA-9881-FE52CA7D226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69791" y="1054616"/>
            <a:ext cx="1399983" cy="11218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E38F77-B39E-4281-A5EB-F532CF2141C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70827" y="1054616"/>
            <a:ext cx="1399983" cy="11218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946FB00-27F8-446F-A444-187CCF244D0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76071" y="2406877"/>
            <a:ext cx="1399983" cy="11218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2E77461-31D7-4CFB-9F48-6780C4A8F21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14189" y="2406876"/>
            <a:ext cx="1399983" cy="112187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80EFE4E-D647-42D4-95C1-738310DBC4E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49738" y="2406878"/>
            <a:ext cx="1399983" cy="11218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575BD5A-9AE6-493F-AD2F-2AECEBD47B2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69791" y="2307122"/>
            <a:ext cx="1399983" cy="112187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E36B2E0-C6E6-46C1-8D81-6B4F7A1DD94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63985" y="1050258"/>
            <a:ext cx="1399983" cy="112187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9CF62AF-4567-48A3-BADB-168BF30E5DA4}"/>
              </a:ext>
            </a:extLst>
          </p:cNvPr>
          <p:cNvSpPr txBox="1"/>
          <p:nvPr/>
        </p:nvSpPr>
        <p:spPr>
          <a:xfrm>
            <a:off x="5609782" y="3775335"/>
            <a:ext cx="117532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rgbClr val="0000FF"/>
                </a:solidFill>
                <a:latin typeface=".VnAvant" panose="020B7200000000000000" pitchFamily="34" charset="0"/>
              </a:rPr>
              <a:t>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0B04FB0-8AFF-41CF-A041-AB99E224B731}"/>
              </a:ext>
            </a:extLst>
          </p:cNvPr>
          <p:cNvSpPr txBox="1"/>
          <p:nvPr/>
        </p:nvSpPr>
        <p:spPr>
          <a:xfrm>
            <a:off x="5595505" y="3775335"/>
            <a:ext cx="1175322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b="1" dirty="0">
                <a:solidFill>
                  <a:srgbClr val="0000FF"/>
                </a:solidFill>
                <a:latin typeface=".VnAvant" panose="020B7200000000000000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47333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E93FB-2747-425B-B72C-EDC55B9A4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jshsbs">
            <a:extLst>
              <a:ext uri="{FF2B5EF4-FFF2-40B4-BE49-F238E27FC236}">
                <a16:creationId xmlns:a16="http://schemas.microsoft.com/office/drawing/2014/main" id="{45AD689B-FD61-4177-A5E4-5019E9DA614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4C6EE3-F7FC-4284-8E4C-B04E5FFBD4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714" t="14223" r="26857" b="13015"/>
          <a:stretch/>
        </p:blipFill>
        <p:spPr>
          <a:xfrm rot="21353328">
            <a:off x="1130907" y="711200"/>
            <a:ext cx="9930186" cy="59888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8A15B0-622A-46EA-97C8-439E1A615C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292" t="1706" r="10723" b="4386"/>
          <a:stretch/>
        </p:blipFill>
        <p:spPr>
          <a:xfrm rot="21353328">
            <a:off x="4143285" y="1082449"/>
            <a:ext cx="1169862" cy="11713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7CBB18-178E-4017-ABE3-F35A6EFFAF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292" t="1706" r="10723" b="4386"/>
          <a:stretch/>
        </p:blipFill>
        <p:spPr>
          <a:xfrm rot="21353328">
            <a:off x="6251225" y="1161298"/>
            <a:ext cx="1169862" cy="11713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048954-E251-4D0D-BCCD-C714CDB316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292" t="1706" r="10723" b="4386"/>
          <a:stretch/>
        </p:blipFill>
        <p:spPr>
          <a:xfrm rot="21353328">
            <a:off x="8117766" y="2109206"/>
            <a:ext cx="1169862" cy="11713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0D535C-9B53-443C-8109-817630218B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292" t="1706" r="10723" b="4386"/>
          <a:stretch/>
        </p:blipFill>
        <p:spPr>
          <a:xfrm rot="21353328">
            <a:off x="2318104" y="2290676"/>
            <a:ext cx="1169862" cy="11713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F0D4B9-A199-4F56-9DE8-5BF59CFDBC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292" t="1706" r="10723" b="4386"/>
          <a:stretch/>
        </p:blipFill>
        <p:spPr>
          <a:xfrm rot="21353328">
            <a:off x="9195850" y="3658597"/>
            <a:ext cx="1169862" cy="11713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0F21E9A-087F-4C5E-A5D8-139DEB9980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292" t="1706" r="10723" b="4386"/>
          <a:stretch/>
        </p:blipFill>
        <p:spPr>
          <a:xfrm rot="21353328">
            <a:off x="2628488" y="3968455"/>
            <a:ext cx="1169862" cy="11713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CD857B3-9FAF-4E0A-BC8C-CEF0E93BC1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292" t="1706" r="10723" b="4386"/>
          <a:stretch/>
        </p:blipFill>
        <p:spPr>
          <a:xfrm rot="21353328">
            <a:off x="7158594" y="4766593"/>
            <a:ext cx="1169862" cy="117133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3B2143A-5D01-47F9-B95A-FE975A875D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292" t="1706" r="10723" b="4386"/>
          <a:stretch/>
        </p:blipFill>
        <p:spPr>
          <a:xfrm rot="21353328">
            <a:off x="4874179" y="4766593"/>
            <a:ext cx="1169862" cy="11713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369640-C31C-43E9-923F-165BE0C8A383}"/>
              </a:ext>
            </a:extLst>
          </p:cNvPr>
          <p:cNvSpPr txBox="1"/>
          <p:nvPr/>
        </p:nvSpPr>
        <p:spPr>
          <a:xfrm>
            <a:off x="5732073" y="2510175"/>
            <a:ext cx="1175322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b="1" dirty="0">
                <a:solidFill>
                  <a:srgbClr val="0000FF"/>
                </a:solidFill>
                <a:latin typeface=".VnAvant" panose="020B7200000000000000" pitchFamily="34" charset="0"/>
              </a:rPr>
              <a:t>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0FA17F-B5F3-4A79-80AD-9C70520C1E80}"/>
              </a:ext>
            </a:extLst>
          </p:cNvPr>
          <p:cNvSpPr txBox="1"/>
          <p:nvPr/>
        </p:nvSpPr>
        <p:spPr>
          <a:xfrm>
            <a:off x="5732073" y="2510172"/>
            <a:ext cx="1175322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b="1" dirty="0">
                <a:solidFill>
                  <a:srgbClr val="0000FF"/>
                </a:solidFill>
                <a:latin typeface=".VnAvant" panose="020B7200000000000000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47206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FF618-1892-4999-99FF-0E0272B72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811C6F9-8E9F-45B6-BC7B-14BA394573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7748"/>
          <a:stretch/>
        </p:blipFill>
        <p:spPr>
          <a:xfrm>
            <a:off x="0" y="0"/>
            <a:ext cx="12192000" cy="71221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E5A8D9-5499-4EB3-BAF4-060C2DFF75B3}"/>
              </a:ext>
            </a:extLst>
          </p:cNvPr>
          <p:cNvSpPr txBox="1"/>
          <p:nvPr/>
        </p:nvSpPr>
        <p:spPr>
          <a:xfrm>
            <a:off x="4927600" y="2055813"/>
            <a:ext cx="260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*LƯU Ý*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AE09B9-8C9D-44BD-82AC-0C4CAF2F7CBD}"/>
              </a:ext>
            </a:extLst>
          </p:cNvPr>
          <p:cNvSpPr txBox="1"/>
          <p:nvPr/>
        </p:nvSpPr>
        <p:spPr>
          <a:xfrm>
            <a:off x="2844800" y="3128824"/>
            <a:ext cx="67360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lego,bút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CC3640-5015-4F75-8F70-96627FFCACA8}"/>
              </a:ext>
            </a:extLst>
          </p:cNvPr>
          <p:cNvSpPr txBox="1"/>
          <p:nvPr/>
        </p:nvSpPr>
        <p:spPr>
          <a:xfrm>
            <a:off x="2860040" y="4337864"/>
            <a:ext cx="6736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Con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033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4C481-DEE4-4C6C-8B72-09DFDC96D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8" descr="2560x1440 Light Cyan Solid Color Background">
            <a:extLst>
              <a:ext uri="{FF2B5EF4-FFF2-40B4-BE49-F238E27FC236}">
                <a16:creationId xmlns:a16="http://schemas.microsoft.com/office/drawing/2014/main" id="{FF11059A-9159-4C36-982C-0937B7859D7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3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31AE1B6-3680-45A0-9C93-8B8A25383C07}"/>
              </a:ext>
            </a:extLst>
          </p:cNvPr>
          <p:cNvSpPr txBox="1"/>
          <p:nvPr/>
        </p:nvSpPr>
        <p:spPr>
          <a:xfrm>
            <a:off x="5407350" y="2897123"/>
            <a:ext cx="137730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solidFill>
                  <a:srgbClr val="0000FF"/>
                </a:solidFill>
                <a:latin typeface=".VnAvant" panose="020B7200000000000000" pitchFamily="34" charset="0"/>
              </a:rPr>
              <a:t>8</a:t>
            </a:r>
          </a:p>
        </p:txBody>
      </p:sp>
      <p:pic>
        <p:nvPicPr>
          <p:cNvPr id="15" name="Picture 2" descr="Bọ Rùa Hung Màu Đỏ Dấu - Miễn Phí vector hình ảnh trên Pixabay">
            <a:extLst>
              <a:ext uri="{FF2B5EF4-FFF2-40B4-BE49-F238E27FC236}">
                <a16:creationId xmlns:a16="http://schemas.microsoft.com/office/drawing/2014/main" id="{BE654592-BB44-4066-93B6-3B95B1680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124" y="1001062"/>
            <a:ext cx="1174366" cy="126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Bọ Rùa Hung Màu Đỏ Dấu - Miễn Phí vector hình ảnh trên Pixabay">
            <a:extLst>
              <a:ext uri="{FF2B5EF4-FFF2-40B4-BE49-F238E27FC236}">
                <a16:creationId xmlns:a16="http://schemas.microsoft.com/office/drawing/2014/main" id="{B135B76A-56C4-4745-B4C7-E167ECFCC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907" y="1001062"/>
            <a:ext cx="1174366" cy="126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Bọ Rùa Hung Màu Đỏ Dấu - Miễn Phí vector hình ảnh trên Pixabay">
            <a:extLst>
              <a:ext uri="{FF2B5EF4-FFF2-40B4-BE49-F238E27FC236}">
                <a16:creationId xmlns:a16="http://schemas.microsoft.com/office/drawing/2014/main" id="{F406508C-CA95-4DCC-A483-B17F3B6B0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337" y="1001062"/>
            <a:ext cx="1174366" cy="126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Bọ Rùa Hung Màu Đỏ Dấu - Miễn Phí vector hình ảnh trên Pixabay">
            <a:extLst>
              <a:ext uri="{FF2B5EF4-FFF2-40B4-BE49-F238E27FC236}">
                <a16:creationId xmlns:a16="http://schemas.microsoft.com/office/drawing/2014/main" id="{87976D68-91D4-448C-A203-63A92007A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501" y="1001062"/>
            <a:ext cx="1174366" cy="126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Bọ Rùa Hung Màu Đỏ Dấu - Miễn Phí vector hình ảnh trên Pixabay">
            <a:extLst>
              <a:ext uri="{FF2B5EF4-FFF2-40B4-BE49-F238E27FC236}">
                <a16:creationId xmlns:a16="http://schemas.microsoft.com/office/drawing/2014/main" id="{05A5746E-7535-4789-83E5-FBD17E2BD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279" y="1021382"/>
            <a:ext cx="1174366" cy="126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Bọ Rùa Hung Màu Đỏ Dấu - Miễn Phí vector hình ảnh trên Pixabay">
            <a:extLst>
              <a:ext uri="{FF2B5EF4-FFF2-40B4-BE49-F238E27FC236}">
                <a16:creationId xmlns:a16="http://schemas.microsoft.com/office/drawing/2014/main" id="{D76EB485-FE95-4F74-B807-EB62E4868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911" y="1001062"/>
            <a:ext cx="1174366" cy="126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Bọ Rùa Hung Màu Đỏ Dấu - Miễn Phí vector hình ảnh trên Pixabay">
            <a:extLst>
              <a:ext uri="{FF2B5EF4-FFF2-40B4-BE49-F238E27FC236}">
                <a16:creationId xmlns:a16="http://schemas.microsoft.com/office/drawing/2014/main" id="{63363342-E689-45C0-9598-2EF986BED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492" y="1002287"/>
            <a:ext cx="1174366" cy="126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Bọ Rùa Hung Màu Đỏ Dấu - Miễn Phí vector hình ảnh trên Pixabay">
            <a:extLst>
              <a:ext uri="{FF2B5EF4-FFF2-40B4-BE49-F238E27FC236}">
                <a16:creationId xmlns:a16="http://schemas.microsoft.com/office/drawing/2014/main" id="{4C61F5BF-FE8C-4F54-8A76-4A5BB98B3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701" y="1001062"/>
            <a:ext cx="1174366" cy="126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93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1014</TotalTime>
  <Words>246</Words>
  <Application>Microsoft Office PowerPoint</Application>
  <PresentationFormat>Màn hình rộng</PresentationFormat>
  <Paragraphs>140</Paragraphs>
  <Slides>20</Slides>
  <Notes>0</Notes>
  <HiddenSlides>0</HiddenSlides>
  <MMClips>9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20</vt:i4>
      </vt:variant>
    </vt:vector>
  </HeadingPairs>
  <TitlesOfParts>
    <vt:vector size="27" baseType="lpstr">
      <vt:lpstr>.VnArial</vt:lpstr>
      <vt:lpstr>.VnAvant</vt:lpstr>
      <vt:lpstr>Arial</vt:lpstr>
      <vt:lpstr>Calibri</vt:lpstr>
      <vt:lpstr>Calibri Light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sang</cp:lastModifiedBy>
  <cp:revision>111</cp:revision>
  <dcterms:created xsi:type="dcterms:W3CDTF">2021-11-21T06:50:08Z</dcterms:created>
  <dcterms:modified xsi:type="dcterms:W3CDTF">2021-12-16T20:08:30Z</dcterms:modified>
</cp:coreProperties>
</file>