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375032"/>
            <a:ext cx="7858148" cy="45005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10478"/>
            <a:ext cx="66976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36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Sen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107</Words>
  <Application>Microsoft Office PowerPoint</Application>
  <PresentationFormat>On-screen Show (16:9)</PresentationFormat>
  <Paragraphs>19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Admin</cp:lastModifiedBy>
  <cp:revision>30</cp:revision>
  <dcterms:created xsi:type="dcterms:W3CDTF">2016-10-02T20:57:27Z</dcterms:created>
  <dcterms:modified xsi:type="dcterms:W3CDTF">2021-12-15T15:07:00Z</dcterms:modified>
</cp:coreProperties>
</file>